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notesSlides/notesSlide1.xml" ContentType="application/vnd.openxmlformats-officedocument.presentationml.notesSlide+xml"/>
  <Override PartName="/ppt/media/image7.jpeg" ContentType="image/jpe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Neue Light"/>
      </a:defRPr>
    </a:lvl1pPr>
    <a:lvl2pPr marL="0" marR="0" indent="228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Neue Light"/>
      </a:defRPr>
    </a:lvl2pPr>
    <a:lvl3pPr marL="0" marR="0" indent="457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Neue Light"/>
      </a:defRPr>
    </a:lvl3pPr>
    <a:lvl4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Neue Light"/>
      </a:defRPr>
    </a:lvl4pPr>
    <a:lvl5pPr marL="0" marR="0" indent="9144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Neue Light"/>
      </a:defRPr>
    </a:lvl5pPr>
    <a:lvl6pPr marL="0" marR="0" indent="11430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Neue Light"/>
      </a:defRPr>
    </a:lvl6pPr>
    <a:lvl7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Neue Light"/>
      </a:defRPr>
    </a:lvl7pPr>
    <a:lvl8pPr marL="0" marR="0" indent="1600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Neue Light"/>
      </a:defRPr>
    </a:lvl8pPr>
    <a:lvl9pPr marL="0" marR="0" indent="1828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Neue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25400" cap="flat">
              <a:solidFill>
                <a:srgbClr val="C4C6C6"/>
              </a:solidFill>
              <a:prstDash val="solid"/>
              <a:miter lim="400000"/>
            </a:ln>
          </a:top>
          <a:bottom>
            <a:ln w="25400" cap="flat">
              <a:solidFill>
                <a:srgbClr val="C4C6C6"/>
              </a:solidFill>
              <a:prstDash val="solid"/>
              <a:miter lim="400000"/>
            </a:ln>
          </a:bottom>
          <a:insideH>
            <a:ln w="25400" cap="flat">
              <a:solidFill>
                <a:srgbClr val="C4C6C6"/>
              </a:solidFill>
              <a:prstDash val="solid"/>
              <a:miter lim="400000"/>
            </a:ln>
          </a:insideH>
          <a:insideV>
            <a:ln w="12700" cap="flat">
              <a:noFill/>
              <a:miter lim="400000"/>
            </a:ln>
          </a:insideV>
        </a:tcBdr>
        <a:fill>
          <a:noFill/>
        </a:fill>
      </a:tcStyle>
    </a:wholeTbl>
    <a:band2H>
      <a:tcTxStyle b="def" i="def"/>
      <a:tcStyle>
        <a:tcBdr/>
        <a:fill>
          <a:solidFill>
            <a:srgbClr val="F2F2F2"/>
          </a:solidFill>
        </a:fill>
      </a:tcStyle>
    </a:band2H>
    <a:firstCol>
      <a:tcTxStyle b="off" i="off">
        <a:font>
          <a:latin typeface="Helvetica Neue"/>
          <a:ea typeface="Helvetica Neue"/>
          <a:cs typeface="Helvetica Neue"/>
        </a:font>
        <a:srgbClr val="444444"/>
      </a:tcTxStyle>
      <a:tcStyle>
        <a:tcBdr>
          <a:left>
            <a:ln w="12700" cap="flat">
              <a:solidFill>
                <a:srgbClr val="000000"/>
              </a:solidFill>
              <a:prstDash val="solid"/>
              <a:miter lim="400000"/>
            </a:ln>
          </a:left>
          <a:right>
            <a:ln w="12700" cap="flat">
              <a:solidFill>
                <a:srgbClr val="C4C6C6"/>
              </a:solidFill>
              <a:prstDash val="solid"/>
              <a:miter lim="400000"/>
            </a:ln>
          </a:right>
          <a:top>
            <a:ln w="25400" cap="flat">
              <a:solidFill>
                <a:srgbClr val="C4C6C6"/>
              </a:solidFill>
              <a:prstDash val="solid"/>
              <a:miter lim="400000"/>
            </a:ln>
          </a:top>
          <a:bottom>
            <a:ln w="25400" cap="flat">
              <a:solidFill>
                <a:srgbClr val="C4C6C6"/>
              </a:solidFill>
              <a:prstDash val="solid"/>
              <a:miter lim="400000"/>
            </a:ln>
          </a:bottom>
          <a:insideH>
            <a:ln w="25400" cap="flat">
              <a:solidFill>
                <a:srgbClr val="C4C6C6"/>
              </a:solidFill>
              <a:prstDash val="solid"/>
              <a:miter lim="400000"/>
            </a:ln>
          </a:insideH>
          <a:insideV>
            <a:ln w="12700" cap="flat">
              <a:noFill/>
              <a:miter lim="400000"/>
            </a:ln>
          </a:insideV>
        </a:tcBdr>
        <a:fill>
          <a:solidFill>
            <a:srgbClr val="E8E9E8"/>
          </a:solidFill>
        </a:fill>
      </a:tcStyle>
    </a:firstCol>
    <a:lastRow>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25400" cap="flat">
              <a:solidFill>
                <a:srgbClr val="000000"/>
              </a:solidFill>
              <a:prstDash val="solid"/>
              <a:miter lim="400000"/>
            </a:ln>
          </a:top>
          <a:bottom>
            <a:ln w="12700" cap="flat">
              <a:solidFill>
                <a:srgbClr val="000000"/>
              </a:solidFill>
              <a:prstDash val="solid"/>
              <a:miter lim="400000"/>
            </a:ln>
          </a:bottom>
          <a:insideH>
            <a:ln w="12700" cap="flat">
              <a:noFill/>
              <a:miter lim="400000"/>
            </a:ln>
          </a:insideH>
          <a:insideV>
            <a:ln w="12700" cap="flat">
              <a:noFill/>
              <a:miter lim="400000"/>
            </a:ln>
          </a:insideV>
        </a:tcBdr>
        <a:fill>
          <a:noFill/>
        </a:fill>
      </a:tcStyle>
    </a:lastRow>
    <a:fir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solidFill>
                <a:srgbClr val="000000"/>
              </a:solidFill>
              <a:prstDash val="solid"/>
              <a:miter lim="400000"/>
            </a:ln>
          </a:top>
          <a:bottom>
            <a:ln w="0" cap="flat">
              <a:noFill/>
              <a:miter lim="400000"/>
            </a:ln>
          </a:bottom>
          <a:insideH>
            <a:ln w="12700" cap="flat">
              <a:noFill/>
              <a:miter lim="400000"/>
            </a:ln>
          </a:insideH>
          <a:insideV>
            <a:ln w="12700" cap="flat">
              <a:noFill/>
              <a:miter lim="400000"/>
            </a:ln>
          </a:insideV>
        </a:tcBdr>
        <a:fill>
          <a:solidFill>
            <a:schemeClr val="accent1">
              <a:satOff val="12166"/>
              <a:lumOff val="-13042"/>
            </a:schemeClr>
          </a:solidFill>
        </a:fill>
      </a:tcStyle>
    </a:firstRow>
  </a:tblStyle>
  <a:tblStyle styleId="{C7B018BB-80A7-4F77-B60F-C8B233D01FF8}" styleName="">
    <a:tblBg/>
    <a:wholeTbl>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noFill/>
        </a:fill>
      </a:tcStyle>
    </a:wholeTbl>
    <a:band2H>
      <a:tcTxStyle b="def" i="def"/>
      <a:tcStyle>
        <a:tcBdr/>
        <a:fill>
          <a:solidFill>
            <a:srgbClr val="EFF8FA"/>
          </a:solidFill>
        </a:fill>
      </a:tcStyle>
    </a:band2H>
    <a:firstCol>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12700" cap="flat">
              <a:solidFill>
                <a:srgbClr val="4F728F"/>
              </a:solidFill>
              <a:prstDash val="solid"/>
              <a:miter lim="400000"/>
            </a:ln>
          </a:top>
          <a:bottom>
            <a:ln w="12700" cap="flat">
              <a:solidFill>
                <a:srgbClr val="4F728F"/>
              </a:solidFill>
              <a:prstDash val="solid"/>
              <a:miter lim="400000"/>
            </a:ln>
          </a:bottom>
          <a:insideH>
            <a:ln w="12700" cap="flat">
              <a:solidFill>
                <a:srgbClr val="4F728F"/>
              </a:solidFill>
              <a:prstDash val="solid"/>
              <a:miter lim="400000"/>
            </a:ln>
          </a:insideH>
          <a:insideV>
            <a:ln w="12700" cap="flat">
              <a:noFill/>
              <a:miter lim="400000"/>
            </a:ln>
          </a:insideV>
        </a:tcBdr>
        <a:fill>
          <a:solidFill>
            <a:srgbClr val="D4DADF"/>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solidFill>
                <a:srgbClr val="747474"/>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638EB0"/>
          </a:solidFill>
        </a:fill>
      </a:tcStyle>
    </a:lastRow>
    <a:fir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solidFill>
                <a:srgbClr val="747474"/>
              </a:solidFill>
              <a:prstDash val="solid"/>
              <a:miter lim="400000"/>
            </a:ln>
          </a:bottom>
          <a:insideH>
            <a:ln w="12700" cap="flat">
              <a:noFill/>
              <a:miter lim="400000"/>
            </a:ln>
          </a:insideH>
          <a:insideV>
            <a:ln w="12700" cap="flat">
              <a:noFill/>
              <a:miter lim="400000"/>
            </a:ln>
          </a:insideV>
        </a:tcBdr>
        <a:fill>
          <a:solidFill>
            <a:srgbClr val="173D59"/>
          </a:solidFill>
        </a:fill>
      </a:tcStyle>
    </a:firstRow>
  </a:tblStyle>
  <a:tblStyle styleId="{EEE7283C-3CF3-47DC-8721-378D4A62B228}" styleName="">
    <a:tblBg/>
    <a:wholeTbl>
      <a:tcTxStyle b="off" i="off">
        <a:font>
          <a:latin typeface="Helvetica Neue"/>
          <a:ea typeface="Helvetica Neue"/>
          <a:cs typeface="Helvetica Neue"/>
        </a:font>
        <a:srgbClr val="444444"/>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wholeTbl>
    <a:band2H>
      <a:tcTxStyle b="def" i="def"/>
      <a:tcStyle>
        <a:tcBdr/>
        <a:fill>
          <a:solidFill>
            <a:srgbClr val="F2F2F2"/>
          </a:solidFill>
        </a:fill>
      </a:tcStyle>
    </a:band2H>
    <a:firstCol>
      <a:tcTxStyle b="off" i="off">
        <a:font>
          <a:latin typeface="Helvetica Neue"/>
          <a:ea typeface="Helvetica Neue"/>
          <a:cs typeface="Helvetica Neue"/>
        </a:font>
        <a:srgbClr val="444444"/>
      </a:tcTxStyle>
      <a:tcStyle>
        <a:tcBdr>
          <a:left>
            <a:ln w="12700" cap="flat">
              <a:solidFill>
                <a:srgbClr val="3C3C1D"/>
              </a:solidFill>
              <a:prstDash val="solid"/>
              <a:miter lim="400000"/>
            </a:ln>
          </a:left>
          <a:right>
            <a:ln w="12700" cap="flat">
              <a:solidFill>
                <a:schemeClr val="accent2">
                  <a:hueOff val="-487087"/>
                  <a:satOff val="-2686"/>
                  <a:lumOff val="14808"/>
                </a:schemeClr>
              </a:solidFill>
              <a:prstDash val="solid"/>
              <a:miter lim="400000"/>
            </a:ln>
          </a:right>
          <a:top>
            <a:ln w="12700" cap="flat">
              <a:solidFill>
                <a:schemeClr val="accent2">
                  <a:hueOff val="-487087"/>
                  <a:satOff val="-2686"/>
                  <a:lumOff val="14808"/>
                </a:schemeClr>
              </a:solidFill>
              <a:prstDash val="solid"/>
              <a:miter lim="400000"/>
            </a:ln>
          </a:top>
          <a:bottom>
            <a:ln w="12700" cap="flat">
              <a:solidFill>
                <a:schemeClr val="accent2">
                  <a:hueOff val="-487087"/>
                  <a:satOff val="-2686"/>
                  <a:lumOff val="14808"/>
                </a:schemeClr>
              </a:solidFill>
              <a:prstDash val="solid"/>
              <a:miter lim="400000"/>
            </a:ln>
          </a:bottom>
          <a:insideH>
            <a:ln w="12700" cap="flat">
              <a:solidFill>
                <a:schemeClr val="accent2">
                  <a:hueOff val="-487087"/>
                  <a:satOff val="-2686"/>
                  <a:lumOff val="14808"/>
                </a:schemeClr>
              </a:solidFill>
              <a:prstDash val="solid"/>
              <a:miter lim="400000"/>
            </a:ln>
          </a:insideH>
          <a:insideV>
            <a:ln w="12700" cap="flat">
              <a:solidFill>
                <a:schemeClr val="accent2">
                  <a:hueOff val="-487087"/>
                  <a:satOff val="-2686"/>
                  <a:lumOff val="14808"/>
                </a:schemeClr>
              </a:solidFill>
              <a:prstDash val="solid"/>
              <a:miter lim="400000"/>
            </a:ln>
          </a:insideV>
        </a:tcBdr>
        <a:fill>
          <a:solidFill>
            <a:srgbClr val="CFCDBB"/>
          </a:solidFill>
        </a:fill>
      </a:tcStyle>
    </a:firstCol>
    <a:lastRow>
      <a:tcTxStyle b="off" i="off">
        <a:font>
          <a:latin typeface="Helvetica Neue"/>
          <a:ea typeface="Helvetica Neue"/>
          <a:cs typeface="Helvetica Neue"/>
        </a:font>
        <a:srgbClr val="444444"/>
      </a:tcTxStyle>
      <a:tcStyle>
        <a:tcBdr>
          <a:left>
            <a:ln w="12700" cap="flat">
              <a:solidFill>
                <a:srgbClr val="C6C6C6"/>
              </a:solidFill>
              <a:prstDash val="solid"/>
              <a:miter lim="400000"/>
            </a:ln>
          </a:left>
          <a:right>
            <a:ln w="12700" cap="flat">
              <a:solidFill>
                <a:srgbClr val="C6C6C6"/>
              </a:solidFill>
              <a:prstDash val="solid"/>
              <a:miter lim="400000"/>
            </a:ln>
          </a:right>
          <a:top>
            <a:ln w="12700" cap="flat">
              <a:solidFill>
                <a:srgbClr val="656839"/>
              </a:solidFill>
              <a:prstDash val="solid"/>
              <a:miter lim="400000"/>
            </a:ln>
          </a:top>
          <a:bottom>
            <a:ln w="12700" cap="flat">
              <a:solidFill>
                <a:srgbClr val="3C3C1D"/>
              </a:solidFill>
              <a:prstDash val="solid"/>
              <a:miter lim="400000"/>
            </a:ln>
          </a:bottom>
          <a:insideH>
            <a:ln w="12700" cap="flat">
              <a:solidFill>
                <a:srgbClr val="C6C6C6"/>
              </a:solidFill>
              <a:prstDash val="solid"/>
              <a:miter lim="400000"/>
            </a:ln>
          </a:insideH>
          <a:insideV>
            <a:ln w="12700" cap="flat">
              <a:solidFill>
                <a:srgbClr val="C6C6C6"/>
              </a:solidFill>
              <a:prstDash val="solid"/>
              <a:miter lim="400000"/>
            </a:ln>
          </a:insideV>
        </a:tcBdr>
        <a:fill>
          <a:solidFill>
            <a:srgbClr val="E8E9E8"/>
          </a:solidFill>
        </a:fill>
      </a:tcStyle>
    </a:lastRow>
    <a:firstRow>
      <a:tcTxStyle b="off" i="off">
        <a:font>
          <a:latin typeface="Helvetica Neue"/>
          <a:ea typeface="Helvetica Neue"/>
          <a:cs typeface="Helvetica Neue"/>
        </a:font>
        <a:srgbClr val="FFFFFF"/>
      </a:tcTxStyle>
      <a:tcStyle>
        <a:tcBdr>
          <a:left>
            <a:ln w="12700" cap="flat">
              <a:solidFill>
                <a:schemeClr val="accent2">
                  <a:hueOff val="-487087"/>
                  <a:satOff val="-2686"/>
                  <a:lumOff val="14808"/>
                </a:schemeClr>
              </a:solidFill>
              <a:prstDash val="solid"/>
              <a:miter lim="400000"/>
            </a:ln>
          </a:left>
          <a:right>
            <a:ln w="12700" cap="flat">
              <a:solidFill>
                <a:schemeClr val="accent2">
                  <a:hueOff val="-487087"/>
                  <a:satOff val="-2686"/>
                  <a:lumOff val="14808"/>
                </a:schemeClr>
              </a:solidFill>
              <a:prstDash val="solid"/>
              <a:miter lim="400000"/>
            </a:ln>
          </a:right>
          <a:top>
            <a:ln w="12700" cap="flat">
              <a:solidFill>
                <a:srgbClr val="3C3C1D"/>
              </a:solidFill>
              <a:prstDash val="solid"/>
              <a:miter lim="400000"/>
            </a:ln>
          </a:top>
          <a:bottom>
            <a:ln w="12700" cap="flat">
              <a:solidFill>
                <a:srgbClr val="CBCBCB"/>
              </a:solidFill>
              <a:prstDash val="solid"/>
              <a:miter lim="400000"/>
            </a:ln>
          </a:bottom>
          <a:insideH>
            <a:ln w="12700" cap="flat">
              <a:solidFill>
                <a:srgbClr val="AAA485"/>
              </a:solidFill>
              <a:prstDash val="solid"/>
              <a:miter lim="400000"/>
            </a:ln>
          </a:insideH>
          <a:insideV>
            <a:ln w="12700" cap="flat">
              <a:solidFill>
                <a:schemeClr val="accent2">
                  <a:hueOff val="-487087"/>
                  <a:satOff val="-2686"/>
                  <a:lumOff val="14808"/>
                </a:schemeClr>
              </a:solidFill>
              <a:prstDash val="solid"/>
              <a:miter lim="400000"/>
            </a:ln>
          </a:insideV>
        </a:tcBdr>
        <a:fill>
          <a:solidFill>
            <a:srgbClr val="656839"/>
          </a:solidFill>
        </a:fill>
      </a:tcStyle>
    </a:firstRow>
  </a:tblStyle>
  <a:tblStyle styleId="{CF821DB8-F4EB-4A41-A1BA-3FCAFE7338EE}" styleName="">
    <a:tblBg/>
    <a:wholeTbl>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25400" cap="flat">
              <a:solidFill>
                <a:srgbClr val="C4C6C6"/>
              </a:solidFill>
              <a:prstDash val="solid"/>
              <a:miter lim="400000"/>
            </a:ln>
          </a:top>
          <a:bottom>
            <a:ln w="25400" cap="flat">
              <a:solidFill>
                <a:srgbClr val="C4C6C6"/>
              </a:solidFill>
              <a:prstDash val="solid"/>
              <a:miter lim="400000"/>
            </a:ln>
          </a:bottom>
          <a:insideH>
            <a:ln w="25400" cap="flat">
              <a:solidFill>
                <a:srgbClr val="C4C6C6"/>
              </a:solidFill>
              <a:prstDash val="solid"/>
              <a:miter lim="400000"/>
            </a:ln>
          </a:insideH>
          <a:insideV>
            <a:ln w="12700" cap="flat">
              <a:noFill/>
              <a:miter lim="400000"/>
            </a:ln>
          </a:insideV>
        </a:tcBdr>
        <a:fill>
          <a:solidFill>
            <a:srgbClr val="F1F1F1"/>
          </a:solidFill>
        </a:fill>
      </a:tcStyle>
    </a:wholeTbl>
    <a:band2H>
      <a:tcTxStyle b="def" i="def"/>
      <a:tcStyle>
        <a:tcBdr/>
        <a:fill>
          <a:solidFill>
            <a:srgbClr val="E4E4E0"/>
          </a:solidFill>
        </a:fill>
      </a:tcStyle>
    </a:band2H>
    <a:firstCol>
      <a:tcTxStyle b="off" i="off">
        <a:font>
          <a:latin typeface="Helvetica Neue"/>
          <a:ea typeface="Helvetica Neue"/>
          <a:cs typeface="Helvetica Neue"/>
        </a:font>
        <a:srgbClr val="FFFFFF"/>
      </a:tcTxStyle>
      <a:tcStyle>
        <a:tcBdr>
          <a:left>
            <a:ln w="12700" cap="flat">
              <a:solidFill>
                <a:srgbClr val="515151"/>
              </a:solidFill>
              <a:prstDash val="solid"/>
              <a:miter lim="400000"/>
            </a:ln>
          </a:left>
          <a:right>
            <a:ln w="0" cap="flat">
              <a:noFill/>
              <a:miter lim="400000"/>
            </a:ln>
          </a:right>
          <a:top>
            <a:ln w="12700" cap="flat">
              <a:solidFill>
                <a:srgbClr val="7D7766"/>
              </a:solidFill>
              <a:prstDash val="solid"/>
              <a:miter lim="400000"/>
            </a:ln>
          </a:top>
          <a:bottom>
            <a:ln w="12700" cap="flat">
              <a:solidFill>
                <a:srgbClr val="7D7766"/>
              </a:solidFill>
              <a:prstDash val="solid"/>
              <a:miter lim="400000"/>
            </a:ln>
          </a:bottom>
          <a:insideH>
            <a:ln w="12700" cap="flat">
              <a:solidFill>
                <a:srgbClr val="7D7766"/>
              </a:solidFill>
              <a:prstDash val="solid"/>
              <a:miter lim="400000"/>
            </a:ln>
          </a:insideH>
          <a:insideV>
            <a:ln w="12700" cap="flat">
              <a:noFill/>
              <a:miter lim="400000"/>
            </a:ln>
          </a:insideV>
        </a:tcBdr>
        <a:fill>
          <a:solidFill>
            <a:srgbClr val="8F8B7E"/>
          </a:solidFill>
        </a:fill>
      </a:tcStyle>
    </a:firstCol>
    <a:lastRow>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25400" cap="flat">
              <a:solidFill>
                <a:srgbClr val="747474"/>
              </a:solidFill>
              <a:prstDash val="solid"/>
              <a:miter lim="400000"/>
            </a:ln>
          </a:top>
          <a:bottom>
            <a:ln w="12700" cap="flat">
              <a:solidFill>
                <a:srgbClr val="515151"/>
              </a:solidFill>
              <a:prstDash val="solid"/>
              <a:miter lim="400000"/>
            </a:ln>
          </a:bottom>
          <a:insideH>
            <a:ln w="12700" cap="flat">
              <a:noFill/>
              <a:miter lim="400000"/>
            </a:ln>
          </a:insideH>
          <a:insideV>
            <a:ln w="12700" cap="flat">
              <a:noFill/>
              <a:miter lim="400000"/>
            </a:ln>
          </a:insideV>
        </a:tcBdr>
        <a:fill>
          <a:solidFill>
            <a:srgbClr val="F1F1F1"/>
          </a:solidFill>
        </a:fill>
      </a:tcStyle>
    </a:lastRow>
    <a:fir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solidFill>
                <a:srgbClr val="515151"/>
              </a:solidFill>
              <a:prstDash val="solid"/>
              <a:miter lim="400000"/>
            </a:ln>
          </a:top>
          <a:bottom>
            <a:ln w="25400" cap="flat">
              <a:solidFill>
                <a:schemeClr val="accent2">
                  <a:hueOff val="-487087"/>
                  <a:satOff val="-2686"/>
                  <a:lumOff val="14808"/>
                </a:schemeClr>
              </a:solidFill>
              <a:prstDash val="solid"/>
              <a:miter lim="400000"/>
            </a:ln>
          </a:bottom>
          <a:insideH>
            <a:ln w="12700" cap="flat">
              <a:noFill/>
              <a:miter lim="400000"/>
            </a:ln>
          </a:insideH>
          <a:insideV>
            <a:ln w="12700" cap="flat">
              <a:noFill/>
              <a:miter lim="400000"/>
            </a:ln>
          </a:insideV>
        </a:tcBdr>
        <a:fill>
          <a:solidFill>
            <a:srgbClr val="5E5A4C"/>
          </a:solidFill>
        </a:fill>
      </a:tcStyle>
    </a:firstRow>
  </a:tblStyle>
  <a:tblStyle styleId="{33BA23B1-9221-436E-865A-0063620EA4FD}" styleName="">
    <a:tblBg/>
    <a:wholeTbl>
      <a:tcTxStyle b="off" i="off">
        <a:font>
          <a:latin typeface="Helvetica Neue"/>
          <a:ea typeface="Helvetica Neue"/>
          <a:cs typeface="Helvetica Neue"/>
        </a:font>
        <a:srgbClr val="444444"/>
      </a:tcTxStyle>
      <a:tcStyle>
        <a:tcBdr>
          <a:left>
            <a:ln w="12700" cap="flat">
              <a:solidFill>
                <a:srgbClr val="747474"/>
              </a:solidFill>
              <a:prstDash val="solid"/>
              <a:miter lim="400000"/>
            </a:ln>
          </a:left>
          <a:right>
            <a:ln w="12700" cap="flat">
              <a:solidFill>
                <a:srgbClr val="747474"/>
              </a:solidFill>
              <a:prstDash val="solid"/>
              <a:miter lim="400000"/>
            </a:ln>
          </a:right>
          <a:top>
            <a:ln w="12700" cap="flat">
              <a:solidFill>
                <a:srgbClr val="747474"/>
              </a:solidFill>
              <a:prstDash val="solid"/>
              <a:miter lim="400000"/>
            </a:ln>
          </a:top>
          <a:bottom>
            <a:ln w="12700" cap="flat">
              <a:solidFill>
                <a:srgbClr val="747474"/>
              </a:solidFill>
              <a:prstDash val="solid"/>
              <a:miter lim="400000"/>
            </a:ln>
          </a:bottom>
          <a:insideH>
            <a:ln w="12700" cap="flat">
              <a:solidFill>
                <a:srgbClr val="747474"/>
              </a:solidFill>
              <a:prstDash val="solid"/>
              <a:miter lim="400000"/>
            </a:ln>
          </a:insideH>
          <a:insideV>
            <a:ln w="12700" cap="flat">
              <a:solidFill>
                <a:srgbClr val="747474"/>
              </a:solidFill>
              <a:prstDash val="solid"/>
              <a:miter lim="400000"/>
            </a:ln>
          </a:insideV>
        </a:tcBdr>
        <a:fill>
          <a:noFill/>
        </a:fill>
      </a:tcStyle>
    </a:wholeTbl>
    <a:band2H>
      <a:tcTxStyle b="def" i="def"/>
      <a:tcStyle>
        <a:tcBdr/>
        <a:fill>
          <a:solidFill>
            <a:srgbClr val="F2F2F2"/>
          </a:solidFill>
        </a:fill>
      </a:tcStyle>
    </a:band2H>
    <a:firstCol>
      <a:tcTxStyle b="off" i="off">
        <a:font>
          <a:latin typeface="Helvetica Neue"/>
          <a:ea typeface="Helvetica Neue"/>
          <a:cs typeface="Helvetica Neue"/>
        </a:font>
        <a:srgbClr val="444444"/>
      </a:tcTxStyle>
      <a:tcStyle>
        <a:tcBdr>
          <a:left>
            <a:ln w="12700" cap="flat">
              <a:solidFill>
                <a:srgbClr val="747474"/>
              </a:solidFill>
              <a:prstDash val="solid"/>
              <a:miter lim="400000"/>
            </a:ln>
          </a:left>
          <a:right>
            <a:ln w="12700" cap="flat">
              <a:solidFill>
                <a:srgbClr val="747474"/>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9E9E9"/>
          </a:solidFill>
        </a:fill>
      </a:tcStyle>
    </a:firstCol>
    <a:lastRow>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solidFill>
                <a:srgbClr val="747474"/>
              </a:solidFill>
              <a:prstDash val="solid"/>
              <a:miter lim="400000"/>
            </a:ln>
          </a:bottom>
          <a:insideH>
            <a:ln w="12700" cap="flat">
              <a:noFill/>
              <a:miter lim="400000"/>
            </a:ln>
          </a:insideH>
          <a:insideV>
            <a:ln w="12700" cap="flat">
              <a:noFill/>
              <a:miter lim="400000"/>
            </a:ln>
          </a:insideV>
        </a:tcBdr>
        <a:fill>
          <a:solidFill>
            <a:srgbClr val="CBCBCB"/>
          </a:solidFill>
        </a:fill>
      </a:tcStyle>
    </a:lastRow>
    <a:firstRow>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12700" cap="flat">
              <a:solidFill>
                <a:srgbClr val="747474"/>
              </a:solidFill>
              <a:prstDash val="solid"/>
              <a:miter lim="400000"/>
            </a:ln>
          </a:top>
          <a:bottom>
            <a:ln w="12700" cap="flat">
              <a:solidFill>
                <a:srgbClr val="747474"/>
              </a:solidFill>
              <a:prstDash val="solid"/>
              <a:miter lim="400000"/>
            </a:ln>
          </a:bottom>
          <a:insideH>
            <a:ln w="12700" cap="flat">
              <a:noFill/>
              <a:miter lim="400000"/>
            </a:ln>
          </a:insideH>
          <a:insideV>
            <a:ln w="12700" cap="flat">
              <a:noFill/>
              <a:miter lim="400000"/>
            </a:ln>
          </a:insideV>
        </a:tcBdr>
        <a:fill>
          <a:solidFill>
            <a:srgbClr val="CBCBCB"/>
          </a:solidFill>
        </a:fill>
      </a:tcStyle>
    </a:firstRow>
  </a:tblStyle>
  <a:tblStyle styleId="{2708684C-4D16-4618-839F-0558EEFCDFE6}" styleName="">
    <a:tblBg/>
    <a:wholeTbl>
      <a:tcTxStyle b="off" i="off">
        <a:font>
          <a:latin typeface="Helvetica Neue"/>
          <a:ea typeface="Helvetica Neue"/>
          <a:cs typeface="Helvetica Neue"/>
        </a:font>
        <a:srgbClr val="777777"/>
      </a:tcTxStyle>
      <a:tcStyle>
        <a:tcBdr>
          <a:left>
            <a:ln w="12700" cap="flat">
              <a:solidFill>
                <a:srgbClr val="C9C9C9"/>
              </a:solidFill>
              <a:prstDash val="solid"/>
              <a:miter lim="400000"/>
            </a:ln>
          </a:left>
          <a:right>
            <a:ln w="12700" cap="flat">
              <a:solidFill>
                <a:srgbClr val="C9C9C9"/>
              </a:solidFill>
              <a:prstDash val="solid"/>
              <a:miter lim="400000"/>
            </a:ln>
          </a:right>
          <a:top>
            <a:ln w="12700" cap="flat">
              <a:solidFill>
                <a:srgbClr val="525252"/>
              </a:solidFill>
              <a:custDash>
                <a:ds d="200000" sp="200000"/>
              </a:custDash>
              <a:miter lim="400000"/>
            </a:ln>
          </a:top>
          <a:bottom>
            <a:ln w="12700" cap="flat">
              <a:solidFill>
                <a:srgbClr val="525252"/>
              </a:solidFill>
              <a:custDash>
                <a:ds d="200000" sp="200000"/>
              </a:custDash>
              <a:miter lim="400000"/>
            </a:ln>
          </a:bottom>
          <a:insideH>
            <a:ln w="12700" cap="flat">
              <a:solidFill>
                <a:srgbClr val="525252"/>
              </a:solidFill>
              <a:custDash>
                <a:ds d="200000" sp="200000"/>
              </a:custDash>
              <a:miter lim="400000"/>
            </a:ln>
          </a:insideH>
          <a:insideV>
            <a:ln w="12700" cap="flat">
              <a:solidFill>
                <a:srgbClr val="C9C9C9"/>
              </a:solidFill>
              <a:prstDash val="solid"/>
              <a:miter lim="400000"/>
            </a:ln>
          </a:insideV>
        </a:tcBdr>
        <a:fill>
          <a:noFill/>
        </a:fill>
      </a:tcStyle>
    </a:wholeTbl>
    <a:band2H>
      <a:tcTxStyle b="def" i="def"/>
      <a:tcStyle>
        <a:tcBdr/>
        <a:fill>
          <a:solidFill>
            <a:srgbClr val="D2D2D2">
              <a:alpha val="30000"/>
            </a:srgbClr>
          </a:solidFill>
        </a:fill>
      </a:tcStyle>
    </a:band2H>
    <a:firstCol>
      <a:tcTxStyle b="off" i="off">
        <a:font>
          <a:latin typeface="Helvetica Neue Medium"/>
          <a:ea typeface="Helvetica Neue Medium"/>
          <a:cs typeface="Helvetica Neue Medium"/>
        </a:font>
        <a:srgbClr val="555555"/>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C9C9C9"/>
              </a:solidFill>
              <a:prstDash val="solid"/>
              <a:miter lim="400000"/>
            </a:ln>
          </a:top>
          <a:bottom>
            <a:ln w="12700" cap="flat">
              <a:solidFill>
                <a:srgbClr val="C9C9C9"/>
              </a:solidFill>
              <a:prstDash val="solid"/>
              <a:miter lim="400000"/>
            </a:ln>
          </a:bottom>
          <a:insideH>
            <a:ln w="12700" cap="flat">
              <a:solidFill>
                <a:srgbClr val="C9C9C9"/>
              </a:solidFill>
              <a:prstDash val="solid"/>
              <a:miter lim="400000"/>
            </a:ln>
          </a:insideH>
          <a:insideV>
            <a:ln w="12700" cap="flat">
              <a:solidFill>
                <a:srgbClr val="C9C9C9"/>
              </a:solidFill>
              <a:prstDash val="solid"/>
              <a:miter lim="400000"/>
            </a:ln>
          </a:insideV>
        </a:tcBdr>
        <a:fill>
          <a:noFill/>
        </a:fill>
      </a:tcStyle>
    </a:firstCol>
    <a:lastRow>
      <a:tcTxStyle b="off" i="off">
        <a:font>
          <a:latin typeface="Helvetica Neue Medium"/>
          <a:ea typeface="Helvetica Neue Medium"/>
          <a:cs typeface="Helvetica Neue Medium"/>
        </a:font>
        <a:srgbClr val="555555"/>
      </a:tcTxStyle>
      <a:tcStyle>
        <a:tcBdr>
          <a:left>
            <a:ln w="12700" cap="flat">
              <a:solidFill>
                <a:srgbClr val="C9C9C9"/>
              </a:solidFill>
              <a:prstDash val="solid"/>
              <a:miter lim="400000"/>
            </a:ln>
          </a:left>
          <a:right>
            <a:ln w="12700" cap="flat">
              <a:solidFill>
                <a:srgbClr val="C9C9C9"/>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C9C9C9"/>
              </a:solidFill>
              <a:prstDash val="solid"/>
              <a:miter lim="400000"/>
            </a:ln>
          </a:insideH>
          <a:insideV>
            <a:ln w="12700" cap="flat">
              <a:solidFill>
                <a:srgbClr val="C9C9C9"/>
              </a:solidFill>
              <a:prstDash val="solid"/>
              <a:miter lim="400000"/>
            </a:ln>
          </a:insideV>
        </a:tcBdr>
        <a:fill>
          <a:noFill/>
        </a:fill>
      </a:tcStyle>
    </a:lastRow>
    <a:firstRow>
      <a:tcTxStyle b="off" i="off">
        <a:font>
          <a:latin typeface="Helvetica Neue Medium"/>
          <a:ea typeface="Helvetica Neue Medium"/>
          <a:cs typeface="Helvetica Neue Medium"/>
        </a:font>
        <a:srgbClr val="555555"/>
      </a:tcTxStyle>
      <a:tcStyle>
        <a:tcBdr>
          <a:left>
            <a:ln w="12700" cap="flat">
              <a:solidFill>
                <a:srgbClr val="C9C9C9"/>
              </a:solidFill>
              <a:prstDash val="solid"/>
              <a:miter lim="400000"/>
            </a:ln>
          </a:left>
          <a:right>
            <a:ln w="12700" cap="flat">
              <a:solidFill>
                <a:srgbClr val="C9C9C9"/>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C9C9C9"/>
              </a:solidFill>
              <a:prstDash val="solid"/>
              <a:miter lim="400000"/>
            </a:ln>
          </a:insideH>
          <a:insideV>
            <a:ln w="12700" cap="flat">
              <a:solidFill>
                <a:srgbClr val="C9C9C9"/>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Shape 124"/>
          <p:cNvSpPr/>
          <p:nvPr>
            <p:ph type="sldImg"/>
          </p:nvPr>
        </p:nvSpPr>
        <p:spPr>
          <a:xfrm>
            <a:off x="1143000" y="685800"/>
            <a:ext cx="4572000" cy="3429000"/>
          </a:xfrm>
          <a:prstGeom prst="rect">
            <a:avLst/>
          </a:prstGeom>
        </p:spPr>
        <p:txBody>
          <a:bodyPr/>
          <a:lstStyle/>
          <a:p>
            <a:pPr/>
          </a:p>
        </p:txBody>
      </p:sp>
      <p:sp>
        <p:nvSpPr>
          <p:cNvPr id="125" name="Shape 125"/>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2.xml.rels><?xml version="1.0" encoding="UTF-8" standalone="yes"?><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Relationships>

</file>

<file path=ppt/notesSlides/_rels/notesSlide3.xml.rels><?xml version="1.0" encoding="UTF-8" standalone="yes"?><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Relationships>

</file>

<file path=ppt/notesSlides/_rels/notesSlide4.xml.rels><?xml version="1.0" encoding="UTF-8" standalone="yes"?><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Relationships>

</file>

<file path=ppt/notesSlides/_rels/notesSlide5.xml.rels><?xml version="1.0" encoding="UTF-8" standalone="yes"?><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3" name="Shape 193"/>
          <p:cNvSpPr/>
          <p:nvPr>
            <p:ph type="sldImg"/>
          </p:nvPr>
        </p:nvSpPr>
        <p:spPr>
          <a:prstGeom prst="rect">
            <a:avLst/>
          </a:prstGeom>
        </p:spPr>
        <p:txBody>
          <a:bodyPr/>
          <a:lstStyle/>
          <a:p>
            <a:pPr/>
          </a:p>
        </p:txBody>
      </p:sp>
      <p:sp>
        <p:nvSpPr>
          <p:cNvPr id="194" name="Shape 194"/>
          <p:cNvSpPr/>
          <p:nvPr>
            <p:ph type="body" sz="quarter" idx="1"/>
          </p:nvPr>
        </p:nvSpPr>
        <p:spPr>
          <a:prstGeom prst="rect">
            <a:avLst/>
          </a:prstGeom>
        </p:spPr>
        <p:txBody>
          <a:bodyPr/>
          <a:lstStyle/>
          <a:p>
            <a:pPr>
              <a:defRPr sz="1200"/>
            </a:pPr>
            <a:r>
              <a:t>Опыт с влиянием тюнинга автомобиля на поведение владельца автомобиля</a:t>
            </a:r>
          </a:p>
          <a:p>
            <a:pPr>
              <a:defRPr sz="1200"/>
            </a:pPr>
          </a:p>
          <a:p>
            <a:pPr>
              <a:defRPr sz="1200"/>
            </a:pPr>
            <a:r>
              <a:t>Костюм дисциплинирует мужчину, внутренне организует. Когда-то радиодикторы Би-Би-Си читали новости в смокингах и вечерних платьях, хотя слушатели их и не видели.</a:t>
            </a:r>
          </a:p>
          <a:p>
            <a:pPr>
              <a:defRPr sz="1200"/>
            </a:pPr>
          </a:p>
          <a:p>
            <a:pPr>
              <a:defRPr sz="1200"/>
            </a:pPr>
            <a:r>
              <a:t>Элегантность - состояние души. Одежда нужна лишь для того, чтобы подчеркнуть это состояние. Я одеваюсь - я самовыражаюсь. Я одеваюсь - я отстаиваю своё мнение. Я СНИМАЮ с СЕБЯ ПОКРОВ. Я выражаю свою версию мира. (Жан-Поль Готье).</a:t>
            </a:r>
          </a:p>
          <a:p>
            <a:pPr>
              <a:defRPr sz="1200"/>
            </a:pPr>
          </a:p>
          <a:p>
            <a:pPr>
              <a:defRPr sz="1200"/>
            </a:pPr>
            <a:r>
              <a:t>Одежда изменяет не только фигуру, но и нравы Вольтер.</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5" name="Shape 205"/>
          <p:cNvSpPr/>
          <p:nvPr>
            <p:ph type="sldImg"/>
          </p:nvPr>
        </p:nvSpPr>
        <p:spPr>
          <a:prstGeom prst="rect">
            <a:avLst/>
          </a:prstGeom>
        </p:spPr>
        <p:txBody>
          <a:bodyPr/>
          <a:lstStyle/>
          <a:p>
            <a:pPr/>
          </a:p>
        </p:txBody>
      </p:sp>
      <p:sp>
        <p:nvSpPr>
          <p:cNvPr id="206" name="Shape 206"/>
          <p:cNvSpPr/>
          <p:nvPr>
            <p:ph type="body" sz="quarter" idx="1"/>
          </p:nvPr>
        </p:nvSpPr>
        <p:spPr>
          <a:prstGeom prst="rect">
            <a:avLst/>
          </a:prstGeom>
        </p:spPr>
        <p:txBody>
          <a:bodyPr/>
          <a:lstStyle>
            <a:lvl1pPr marL="411338" indent="-411338">
              <a:buSzPct val="100000"/>
              <a:buAutoNum type="arabicPeriod" startAt="1"/>
            </a:lvl1pPr>
          </a:lstStyle>
          <a:p>
            <a:pPr/>
            <a:r>
              <a:t>Разделение на одежду должно быть функциональным. Общепринятые нормы и общие библейские требования все равно должны исполняться.</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8" name="Shape 218"/>
          <p:cNvSpPr/>
          <p:nvPr>
            <p:ph type="sldImg"/>
          </p:nvPr>
        </p:nvSpPr>
        <p:spPr>
          <a:prstGeom prst="rect">
            <a:avLst/>
          </a:prstGeom>
        </p:spPr>
        <p:txBody>
          <a:bodyPr/>
          <a:lstStyle/>
          <a:p>
            <a:pPr/>
          </a:p>
        </p:txBody>
      </p:sp>
      <p:sp>
        <p:nvSpPr>
          <p:cNvPr id="219" name="Shape 219"/>
          <p:cNvSpPr/>
          <p:nvPr>
            <p:ph type="body" sz="quarter" idx="1"/>
          </p:nvPr>
        </p:nvSpPr>
        <p:spPr>
          <a:prstGeom prst="rect">
            <a:avLst/>
          </a:prstGeom>
        </p:spPr>
        <p:txBody>
          <a:bodyPr/>
          <a:lstStyle/>
          <a:p>
            <a:pPr/>
            <a:r>
              <a:t>Стыдливость и целомудрие - это почти синонимы. Стыдливость - стремление, внутреннее желание, а целомудрие - это воплощение этого желания.</a:t>
            </a:r>
          </a:p>
          <a:p>
            <a:pPr/>
          </a:p>
          <a:p>
            <a:pPr/>
            <a:r>
              <a:t>Шорты, видны подмышки, яркое выделение при помощи элементов одежды частей тела, например, талии.</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3" name="Shape 223"/>
          <p:cNvSpPr/>
          <p:nvPr>
            <p:ph type="sldImg"/>
          </p:nvPr>
        </p:nvSpPr>
        <p:spPr>
          <a:prstGeom prst="rect">
            <a:avLst/>
          </a:prstGeom>
        </p:spPr>
        <p:txBody>
          <a:bodyPr/>
          <a:lstStyle/>
          <a:p>
            <a:pPr/>
          </a:p>
        </p:txBody>
      </p:sp>
      <p:sp>
        <p:nvSpPr>
          <p:cNvPr id="224" name="Shape 224"/>
          <p:cNvSpPr/>
          <p:nvPr>
            <p:ph type="body" sz="quarter" idx="1"/>
          </p:nvPr>
        </p:nvSpPr>
        <p:spPr>
          <a:prstGeom prst="rect">
            <a:avLst/>
          </a:prstGeom>
        </p:spPr>
        <p:txBody>
          <a:bodyPr/>
          <a:lstStyle/>
          <a:p>
            <a:pPr/>
            <a:r>
              <a:t>2 000 000 долларов</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7" name="Shape 237"/>
          <p:cNvSpPr/>
          <p:nvPr>
            <p:ph type="sldImg"/>
          </p:nvPr>
        </p:nvSpPr>
        <p:spPr>
          <a:prstGeom prst="rect">
            <a:avLst/>
          </a:prstGeom>
        </p:spPr>
        <p:txBody>
          <a:bodyPr/>
          <a:lstStyle/>
          <a:p>
            <a:pPr/>
          </a:p>
        </p:txBody>
      </p:sp>
      <p:sp>
        <p:nvSpPr>
          <p:cNvPr id="238" name="Shape 238"/>
          <p:cNvSpPr/>
          <p:nvPr>
            <p:ph type="body" sz="quarter" idx="1"/>
          </p:nvPr>
        </p:nvSpPr>
        <p:spPr>
          <a:prstGeom prst="rect">
            <a:avLst/>
          </a:prstGeom>
        </p:spPr>
        <p:txBody>
          <a:bodyPr/>
          <a:lstStyle/>
          <a:p>
            <a:pPr/>
            <a:r>
              <a:t>1 Кор. 14 - описание богослужения</a:t>
            </a:r>
          </a:p>
          <a:p>
            <a:pPr/>
            <a:r>
              <a:t>1. Порядок на служении.</a:t>
            </a:r>
          </a:p>
          <a:p>
            <a:pPr/>
            <a:r>
              <a:t>2. Назидание на служении.</a:t>
            </a:r>
          </a:p>
          <a:p>
            <a:pPr/>
            <a:r>
              <a:t>3. Участие женщин в служении.</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0" showMasterPhAnim="1">
  <p:cSld name="Заголовок и подзаголовок">
    <p:spTree>
      <p:nvGrpSpPr>
        <p:cNvPr id="1" name=""/>
        <p:cNvGrpSpPr/>
        <p:nvPr/>
      </p:nvGrpSpPr>
      <p:grpSpPr>
        <a:xfrm>
          <a:off x="0" y="0"/>
          <a:ext cx="0" cy="0"/>
          <a:chOff x="0" y="0"/>
          <a:chExt cx="0" cy="0"/>
        </a:xfrm>
      </p:grpSpPr>
      <p:sp>
        <p:nvSpPr>
          <p:cNvPr id="12" name="Линия"/>
          <p:cNvSpPr/>
          <p:nvPr/>
        </p:nvSpPr>
        <p:spPr>
          <a:xfrm>
            <a:off x="571500" y="4749800"/>
            <a:ext cx="11868094" cy="129"/>
          </a:xfrm>
          <a:prstGeom prst="line">
            <a:avLst/>
          </a:prstGeom>
          <a:ln w="12700">
            <a:solidFill>
              <a:srgbClr val="9A9A9A"/>
            </a:solidFill>
            <a:miter lim="400000"/>
          </a:ln>
        </p:spPr>
        <p:txBody>
          <a:bodyPr lIns="50800" tIns="50800" rIns="50800" bIns="50800" anchor="ctr"/>
          <a:lstStyle/>
          <a:p>
            <a:pPr algn="l" defTabSz="457200">
              <a:defRPr sz="1200">
                <a:latin typeface="Helvetica"/>
                <a:ea typeface="Helvetica"/>
                <a:cs typeface="Helvetica"/>
                <a:sym typeface="Helvetica"/>
              </a:defRPr>
            </a:pPr>
          </a:p>
        </p:txBody>
      </p:sp>
      <p:sp>
        <p:nvSpPr>
          <p:cNvPr id="13" name="Текст заголовка"/>
          <p:cNvSpPr txBox="1"/>
          <p:nvPr>
            <p:ph type="title"/>
          </p:nvPr>
        </p:nvSpPr>
        <p:spPr>
          <a:xfrm>
            <a:off x="571500" y="1320800"/>
            <a:ext cx="11861800" cy="3175000"/>
          </a:xfrm>
          <a:prstGeom prst="rect">
            <a:avLst/>
          </a:prstGeom>
        </p:spPr>
        <p:txBody>
          <a:bodyPr/>
          <a:lstStyle/>
          <a:p>
            <a:pPr/>
            <a:r>
              <a:t>Текст заголовка</a:t>
            </a:r>
          </a:p>
        </p:txBody>
      </p:sp>
      <p:sp>
        <p:nvSpPr>
          <p:cNvPr id="14" name="Уровень текста 1…"/>
          <p:cNvSpPr txBox="1"/>
          <p:nvPr>
            <p:ph type="body" sz="quarter" idx="1"/>
          </p:nvPr>
        </p:nvSpPr>
        <p:spPr>
          <a:xfrm>
            <a:off x="571500" y="5016500"/>
            <a:ext cx="11861800" cy="1016000"/>
          </a:xfrm>
          <a:prstGeom prst="rect">
            <a:avLst/>
          </a:prstGeom>
        </p:spPr>
        <p:txBody>
          <a:bodyPr/>
          <a:lstStyle>
            <a:lvl1pPr>
              <a:spcBef>
                <a:spcPts val="0"/>
              </a:spcBef>
              <a:buFontTx/>
              <a:defRPr sz="2600">
                <a:latin typeface="Helvetica Neue"/>
                <a:ea typeface="Helvetica Neue"/>
                <a:cs typeface="Helvetica Neue"/>
                <a:sym typeface="Helvetica Neue"/>
              </a:defRPr>
            </a:lvl1pPr>
            <a:lvl2pPr marL="0" indent="228600">
              <a:spcBef>
                <a:spcPts val="0"/>
              </a:spcBef>
              <a:buSzTx/>
              <a:buFontTx/>
              <a:buNone/>
              <a:defRPr sz="2600">
                <a:latin typeface="Helvetica Neue"/>
                <a:ea typeface="Helvetica Neue"/>
                <a:cs typeface="Helvetica Neue"/>
                <a:sym typeface="Helvetica Neue"/>
              </a:defRPr>
            </a:lvl2pPr>
            <a:lvl3pPr marL="0" indent="457200">
              <a:spcBef>
                <a:spcPts val="0"/>
              </a:spcBef>
              <a:buSzTx/>
              <a:buFontTx/>
              <a:buNone/>
              <a:defRPr sz="2600">
                <a:latin typeface="Helvetica Neue"/>
                <a:ea typeface="Helvetica Neue"/>
                <a:cs typeface="Helvetica Neue"/>
                <a:sym typeface="Helvetica Neue"/>
              </a:defRPr>
            </a:lvl3pPr>
            <a:lvl4pPr marL="0" indent="685800">
              <a:spcBef>
                <a:spcPts val="0"/>
              </a:spcBef>
              <a:buSzTx/>
              <a:buFontTx/>
              <a:buNone/>
              <a:defRPr sz="2600">
                <a:latin typeface="Helvetica Neue"/>
                <a:ea typeface="Helvetica Neue"/>
                <a:cs typeface="Helvetica Neue"/>
                <a:sym typeface="Helvetica Neue"/>
              </a:defRPr>
            </a:lvl4pPr>
            <a:lvl5pPr marL="0" indent="914400">
              <a:spcBef>
                <a:spcPts val="0"/>
              </a:spcBef>
              <a:buSzTx/>
              <a:buFontTx/>
              <a:buNone/>
              <a:defRPr sz="2600">
                <a:latin typeface="Helvetica Neue"/>
                <a:ea typeface="Helvetica Neue"/>
                <a:cs typeface="Helvetica Neue"/>
                <a:sym typeface="Helvetica Neue"/>
              </a:defRPr>
            </a:lvl5pPr>
          </a:lstStyle>
          <a:p>
            <a:pPr/>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5" name="Номер слайда"/>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0" showMasterPhAnim="1">
  <p:cSld name="Цитата">
    <p:spTree>
      <p:nvGrpSpPr>
        <p:cNvPr id="1" name=""/>
        <p:cNvGrpSpPr/>
        <p:nvPr/>
      </p:nvGrpSpPr>
      <p:grpSpPr>
        <a:xfrm>
          <a:off x="0" y="0"/>
          <a:ext cx="0" cy="0"/>
          <a:chOff x="0" y="0"/>
          <a:chExt cx="0" cy="0"/>
        </a:xfrm>
      </p:grpSpPr>
      <p:sp>
        <p:nvSpPr>
          <p:cNvPr id="101" name="–Иван Арсентьев"/>
          <p:cNvSpPr txBox="1"/>
          <p:nvPr>
            <p:ph type="body" sz="quarter" idx="13"/>
          </p:nvPr>
        </p:nvSpPr>
        <p:spPr>
          <a:xfrm>
            <a:off x="1270000" y="6362700"/>
            <a:ext cx="10464800" cy="498422"/>
          </a:xfrm>
          <a:prstGeom prst="rect">
            <a:avLst/>
          </a:prstGeom>
        </p:spPr>
        <p:txBody>
          <a:bodyPr>
            <a:spAutoFit/>
          </a:bodyPr>
          <a:lstStyle>
            <a:lvl1pPr algn="ctr" defTabSz="457200">
              <a:spcBef>
                <a:spcPts val="0"/>
              </a:spcBef>
              <a:buFontTx/>
              <a:defRPr sz="2600">
                <a:solidFill>
                  <a:srgbClr val="000000"/>
                </a:solidFill>
                <a:latin typeface="Helvetica Neue Medium"/>
                <a:ea typeface="Helvetica Neue Medium"/>
                <a:cs typeface="Helvetica Neue Medium"/>
                <a:sym typeface="Helvetica Neue Medium"/>
              </a:defRPr>
            </a:lvl1pPr>
          </a:lstStyle>
          <a:p>
            <a:pPr/>
            <a:r>
              <a:t>–Иван Арсентьев</a:t>
            </a:r>
          </a:p>
        </p:txBody>
      </p:sp>
      <p:sp>
        <p:nvSpPr>
          <p:cNvPr id="102" name="«Место ввода цитаты»."/>
          <p:cNvSpPr txBox="1"/>
          <p:nvPr>
            <p:ph type="body" sz="quarter" idx="14"/>
          </p:nvPr>
        </p:nvSpPr>
        <p:spPr>
          <a:xfrm>
            <a:off x="1270000" y="4292600"/>
            <a:ext cx="10464800" cy="711200"/>
          </a:xfrm>
          <a:prstGeom prst="rect">
            <a:avLst/>
          </a:prstGeom>
        </p:spPr>
        <p:txBody>
          <a:bodyPr anchor="ctr">
            <a:spAutoFit/>
          </a:bodyPr>
          <a:lstStyle>
            <a:lvl1pPr algn="ctr" defTabSz="457200">
              <a:spcBef>
                <a:spcPts val="2400"/>
              </a:spcBef>
              <a:buFontTx/>
              <a:defRPr sz="4000"/>
            </a:lvl1pPr>
          </a:lstStyle>
          <a:p>
            <a:pPr/>
            <a:r>
              <a:t>«Место ввода цитаты».</a:t>
            </a:r>
          </a:p>
        </p:txBody>
      </p:sp>
      <p:sp>
        <p:nvSpPr>
          <p:cNvPr id="103" name="Номер слайда"/>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0" showMasterPhAnim="1">
  <p:cSld name="Фото">
    <p:spTree>
      <p:nvGrpSpPr>
        <p:cNvPr id="1" name=""/>
        <p:cNvGrpSpPr/>
        <p:nvPr/>
      </p:nvGrpSpPr>
      <p:grpSpPr>
        <a:xfrm>
          <a:off x="0" y="0"/>
          <a:ext cx="0" cy="0"/>
          <a:chOff x="0" y="0"/>
          <a:chExt cx="0" cy="0"/>
        </a:xfrm>
      </p:grpSpPr>
      <p:sp>
        <p:nvSpPr>
          <p:cNvPr id="110" name="Изображение"/>
          <p:cNvSpPr/>
          <p:nvPr>
            <p:ph type="pic" idx="13"/>
          </p:nvPr>
        </p:nvSpPr>
        <p:spPr>
          <a:xfrm>
            <a:off x="0" y="0"/>
            <a:ext cx="13004800" cy="9753600"/>
          </a:xfrm>
          <a:prstGeom prst="rect">
            <a:avLst/>
          </a:prstGeom>
        </p:spPr>
        <p:txBody>
          <a:bodyPr lIns="91439" tIns="45719" rIns="91439" bIns="45719">
            <a:noAutofit/>
          </a:bodyPr>
          <a:lstStyle/>
          <a:p>
            <a:pPr/>
          </a:p>
        </p:txBody>
      </p:sp>
      <p:sp>
        <p:nvSpPr>
          <p:cNvPr id="111" name="Номер слайда"/>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0" showMasterPhAnim="1">
  <p:cSld name="Пустой">
    <p:spTree>
      <p:nvGrpSpPr>
        <p:cNvPr id="1" name=""/>
        <p:cNvGrpSpPr/>
        <p:nvPr/>
      </p:nvGrpSpPr>
      <p:grpSpPr>
        <a:xfrm>
          <a:off x="0" y="0"/>
          <a:ext cx="0" cy="0"/>
          <a:chOff x="0" y="0"/>
          <a:chExt cx="0" cy="0"/>
        </a:xfrm>
      </p:grpSpPr>
      <p:sp>
        <p:nvSpPr>
          <p:cNvPr id="118" name="Номер слайда"/>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0" showMasterPhAnim="1">
  <p:cSld name="Фото — горизонтально">
    <p:spTree>
      <p:nvGrpSpPr>
        <p:cNvPr id="1" name=""/>
        <p:cNvGrpSpPr/>
        <p:nvPr/>
      </p:nvGrpSpPr>
      <p:grpSpPr>
        <a:xfrm>
          <a:off x="0" y="0"/>
          <a:ext cx="0" cy="0"/>
          <a:chOff x="0" y="0"/>
          <a:chExt cx="0" cy="0"/>
        </a:xfrm>
      </p:grpSpPr>
      <p:sp>
        <p:nvSpPr>
          <p:cNvPr id="22" name="Линия"/>
          <p:cNvSpPr/>
          <p:nvPr/>
        </p:nvSpPr>
        <p:spPr>
          <a:xfrm>
            <a:off x="7543800" y="7975599"/>
            <a:ext cx="1" cy="1422529"/>
          </a:xfrm>
          <a:prstGeom prst="line">
            <a:avLst/>
          </a:prstGeom>
          <a:ln w="12700">
            <a:solidFill>
              <a:srgbClr val="9A9A9A"/>
            </a:solidFill>
            <a:miter lim="400000"/>
          </a:ln>
        </p:spPr>
        <p:txBody>
          <a:bodyPr lIns="50800" tIns="50800" rIns="50800" bIns="50800" anchor="ctr"/>
          <a:lstStyle/>
          <a:p>
            <a:pPr algn="l" defTabSz="457200">
              <a:defRPr sz="1200">
                <a:latin typeface="Helvetica"/>
                <a:ea typeface="Helvetica"/>
                <a:cs typeface="Helvetica"/>
                <a:sym typeface="Helvetica"/>
              </a:defRPr>
            </a:pPr>
          </a:p>
        </p:txBody>
      </p:sp>
      <p:sp>
        <p:nvSpPr>
          <p:cNvPr id="23" name="Изображение"/>
          <p:cNvSpPr/>
          <p:nvPr>
            <p:ph type="pic" idx="13"/>
          </p:nvPr>
        </p:nvSpPr>
        <p:spPr>
          <a:xfrm>
            <a:off x="0" y="0"/>
            <a:ext cx="13004800" cy="7594600"/>
          </a:xfrm>
          <a:prstGeom prst="rect">
            <a:avLst/>
          </a:prstGeom>
        </p:spPr>
        <p:txBody>
          <a:bodyPr lIns="91439" tIns="45719" rIns="91439" bIns="45719">
            <a:noAutofit/>
          </a:bodyPr>
          <a:lstStyle/>
          <a:p>
            <a:pPr/>
          </a:p>
        </p:txBody>
      </p:sp>
      <p:sp>
        <p:nvSpPr>
          <p:cNvPr id="24" name="Текст заголовка"/>
          <p:cNvSpPr txBox="1"/>
          <p:nvPr>
            <p:ph type="title"/>
          </p:nvPr>
        </p:nvSpPr>
        <p:spPr>
          <a:xfrm>
            <a:off x="1409700" y="7785100"/>
            <a:ext cx="5791200" cy="1701800"/>
          </a:xfrm>
          <a:prstGeom prst="rect">
            <a:avLst/>
          </a:prstGeom>
        </p:spPr>
        <p:txBody>
          <a:bodyPr anchor="ctr"/>
          <a:lstStyle>
            <a:lvl1pPr algn="r"/>
          </a:lstStyle>
          <a:p>
            <a:pPr/>
            <a:r>
              <a:t>Текст заголовка</a:t>
            </a:r>
          </a:p>
        </p:txBody>
      </p:sp>
      <p:sp>
        <p:nvSpPr>
          <p:cNvPr id="25" name="Уровень текста 1…"/>
          <p:cNvSpPr txBox="1"/>
          <p:nvPr>
            <p:ph type="body" sz="quarter" idx="1"/>
          </p:nvPr>
        </p:nvSpPr>
        <p:spPr>
          <a:xfrm>
            <a:off x="7848600" y="8470900"/>
            <a:ext cx="4953000" cy="508000"/>
          </a:xfrm>
          <a:prstGeom prst="rect">
            <a:avLst/>
          </a:prstGeom>
        </p:spPr>
        <p:txBody>
          <a:bodyPr/>
          <a:lstStyle>
            <a:lvl1pPr>
              <a:spcBef>
                <a:spcPts val="0"/>
              </a:spcBef>
              <a:buFontTx/>
              <a:defRPr sz="2600">
                <a:latin typeface="Helvetica Neue"/>
                <a:ea typeface="Helvetica Neue"/>
                <a:cs typeface="Helvetica Neue"/>
                <a:sym typeface="Helvetica Neue"/>
              </a:defRPr>
            </a:lvl1pPr>
            <a:lvl2pPr marL="0" indent="228600">
              <a:spcBef>
                <a:spcPts val="0"/>
              </a:spcBef>
              <a:buSzTx/>
              <a:buFontTx/>
              <a:buNone/>
              <a:defRPr sz="2600">
                <a:latin typeface="Helvetica Neue"/>
                <a:ea typeface="Helvetica Neue"/>
                <a:cs typeface="Helvetica Neue"/>
                <a:sym typeface="Helvetica Neue"/>
              </a:defRPr>
            </a:lvl2pPr>
            <a:lvl3pPr marL="0" indent="457200">
              <a:spcBef>
                <a:spcPts val="0"/>
              </a:spcBef>
              <a:buSzTx/>
              <a:buFontTx/>
              <a:buNone/>
              <a:defRPr sz="2600">
                <a:latin typeface="Helvetica Neue"/>
                <a:ea typeface="Helvetica Neue"/>
                <a:cs typeface="Helvetica Neue"/>
                <a:sym typeface="Helvetica Neue"/>
              </a:defRPr>
            </a:lvl3pPr>
            <a:lvl4pPr marL="0" indent="685800">
              <a:spcBef>
                <a:spcPts val="0"/>
              </a:spcBef>
              <a:buSzTx/>
              <a:buFontTx/>
              <a:buNone/>
              <a:defRPr sz="2600">
                <a:latin typeface="Helvetica Neue"/>
                <a:ea typeface="Helvetica Neue"/>
                <a:cs typeface="Helvetica Neue"/>
                <a:sym typeface="Helvetica Neue"/>
              </a:defRPr>
            </a:lvl4pPr>
            <a:lvl5pPr marL="0" indent="914400">
              <a:spcBef>
                <a:spcPts val="0"/>
              </a:spcBef>
              <a:buSzTx/>
              <a:buFontTx/>
              <a:buNone/>
              <a:defRPr sz="2600">
                <a:latin typeface="Helvetica Neue"/>
                <a:ea typeface="Helvetica Neue"/>
                <a:cs typeface="Helvetica Neue"/>
                <a:sym typeface="Helvetica Neue"/>
              </a:defRPr>
            </a:lvl5pPr>
          </a:lstStyle>
          <a:p>
            <a:pPr/>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26" name="Номер слайда"/>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0" showMasterPhAnim="1">
  <p:cSld name="Заголовок — по центру">
    <p:spTree>
      <p:nvGrpSpPr>
        <p:cNvPr id="1" name=""/>
        <p:cNvGrpSpPr/>
        <p:nvPr/>
      </p:nvGrpSpPr>
      <p:grpSpPr>
        <a:xfrm>
          <a:off x="0" y="0"/>
          <a:ext cx="0" cy="0"/>
          <a:chOff x="0" y="0"/>
          <a:chExt cx="0" cy="0"/>
        </a:xfrm>
      </p:grpSpPr>
      <p:sp>
        <p:nvSpPr>
          <p:cNvPr id="33" name="Текст заголовка"/>
          <p:cNvSpPr txBox="1"/>
          <p:nvPr>
            <p:ph type="title"/>
          </p:nvPr>
        </p:nvSpPr>
        <p:spPr>
          <a:xfrm>
            <a:off x="571500" y="3289300"/>
            <a:ext cx="11861800" cy="3175000"/>
          </a:xfrm>
          <a:prstGeom prst="rect">
            <a:avLst/>
          </a:prstGeom>
        </p:spPr>
        <p:txBody>
          <a:bodyPr anchor="ctr"/>
          <a:lstStyle/>
          <a:p>
            <a:pPr/>
            <a:r>
              <a:t>Текст заголовка</a:t>
            </a:r>
          </a:p>
        </p:txBody>
      </p:sp>
      <p:sp>
        <p:nvSpPr>
          <p:cNvPr id="34" name="Номер слайда"/>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0" showMasterPhAnim="1">
  <p:cSld name="Фото — вертикально">
    <p:spTree>
      <p:nvGrpSpPr>
        <p:cNvPr id="1" name=""/>
        <p:cNvGrpSpPr/>
        <p:nvPr/>
      </p:nvGrpSpPr>
      <p:grpSpPr>
        <a:xfrm>
          <a:off x="0" y="0"/>
          <a:ext cx="0" cy="0"/>
          <a:chOff x="0" y="0"/>
          <a:chExt cx="0" cy="0"/>
        </a:xfrm>
      </p:grpSpPr>
      <p:sp>
        <p:nvSpPr>
          <p:cNvPr id="41" name="Линия"/>
          <p:cNvSpPr/>
          <p:nvPr/>
        </p:nvSpPr>
        <p:spPr>
          <a:xfrm>
            <a:off x="571500" y="4864100"/>
            <a:ext cx="5334476" cy="58"/>
          </a:xfrm>
          <a:prstGeom prst="line">
            <a:avLst/>
          </a:prstGeom>
          <a:ln w="12700">
            <a:solidFill>
              <a:srgbClr val="9A9A9A"/>
            </a:solidFill>
            <a:miter lim="400000"/>
          </a:ln>
        </p:spPr>
        <p:txBody>
          <a:bodyPr lIns="50800" tIns="50800" rIns="50800" bIns="50800" anchor="ctr"/>
          <a:lstStyle/>
          <a:p>
            <a:pPr algn="l" defTabSz="457200">
              <a:defRPr sz="1200">
                <a:latin typeface="Helvetica"/>
                <a:ea typeface="Helvetica"/>
                <a:cs typeface="Helvetica"/>
                <a:sym typeface="Helvetica"/>
              </a:defRPr>
            </a:pPr>
          </a:p>
        </p:txBody>
      </p:sp>
      <p:sp>
        <p:nvSpPr>
          <p:cNvPr id="42" name="Изображение"/>
          <p:cNvSpPr/>
          <p:nvPr>
            <p:ph type="pic" idx="13"/>
          </p:nvPr>
        </p:nvSpPr>
        <p:spPr>
          <a:xfrm>
            <a:off x="6502400" y="0"/>
            <a:ext cx="6502400" cy="9753600"/>
          </a:xfrm>
          <a:prstGeom prst="rect">
            <a:avLst/>
          </a:prstGeom>
        </p:spPr>
        <p:txBody>
          <a:bodyPr lIns="91439" tIns="45719" rIns="91439" bIns="45719">
            <a:noAutofit/>
          </a:bodyPr>
          <a:lstStyle/>
          <a:p>
            <a:pPr/>
          </a:p>
        </p:txBody>
      </p:sp>
      <p:sp>
        <p:nvSpPr>
          <p:cNvPr id="43" name="Текст заголовка"/>
          <p:cNvSpPr txBox="1"/>
          <p:nvPr>
            <p:ph type="title"/>
          </p:nvPr>
        </p:nvSpPr>
        <p:spPr>
          <a:xfrm>
            <a:off x="571500" y="1435100"/>
            <a:ext cx="5334000" cy="3175000"/>
          </a:xfrm>
          <a:prstGeom prst="rect">
            <a:avLst/>
          </a:prstGeom>
        </p:spPr>
        <p:txBody>
          <a:bodyPr/>
          <a:lstStyle/>
          <a:p>
            <a:pPr/>
            <a:r>
              <a:t>Текст заголовка</a:t>
            </a:r>
          </a:p>
        </p:txBody>
      </p:sp>
      <p:sp>
        <p:nvSpPr>
          <p:cNvPr id="44" name="Уровень текста 1…"/>
          <p:cNvSpPr txBox="1"/>
          <p:nvPr>
            <p:ph type="body" sz="quarter" idx="1"/>
          </p:nvPr>
        </p:nvSpPr>
        <p:spPr>
          <a:xfrm>
            <a:off x="571500" y="5130800"/>
            <a:ext cx="5334000" cy="3175000"/>
          </a:xfrm>
          <a:prstGeom prst="rect">
            <a:avLst/>
          </a:prstGeom>
        </p:spPr>
        <p:txBody>
          <a:bodyPr/>
          <a:lstStyle>
            <a:lvl1pPr>
              <a:spcBef>
                <a:spcPts val="0"/>
              </a:spcBef>
              <a:buFontTx/>
              <a:defRPr sz="2600">
                <a:latin typeface="Helvetica Neue"/>
                <a:ea typeface="Helvetica Neue"/>
                <a:cs typeface="Helvetica Neue"/>
                <a:sym typeface="Helvetica Neue"/>
              </a:defRPr>
            </a:lvl1pPr>
            <a:lvl2pPr marL="0" indent="228600">
              <a:spcBef>
                <a:spcPts val="0"/>
              </a:spcBef>
              <a:buSzTx/>
              <a:buFontTx/>
              <a:buNone/>
              <a:defRPr sz="2600">
                <a:latin typeface="Helvetica Neue"/>
                <a:ea typeface="Helvetica Neue"/>
                <a:cs typeface="Helvetica Neue"/>
                <a:sym typeface="Helvetica Neue"/>
              </a:defRPr>
            </a:lvl2pPr>
            <a:lvl3pPr marL="0" indent="457200">
              <a:spcBef>
                <a:spcPts val="0"/>
              </a:spcBef>
              <a:buSzTx/>
              <a:buFontTx/>
              <a:buNone/>
              <a:defRPr sz="2600">
                <a:latin typeface="Helvetica Neue"/>
                <a:ea typeface="Helvetica Neue"/>
                <a:cs typeface="Helvetica Neue"/>
                <a:sym typeface="Helvetica Neue"/>
              </a:defRPr>
            </a:lvl3pPr>
            <a:lvl4pPr marL="0" indent="685800">
              <a:spcBef>
                <a:spcPts val="0"/>
              </a:spcBef>
              <a:buSzTx/>
              <a:buFontTx/>
              <a:buNone/>
              <a:defRPr sz="2600">
                <a:latin typeface="Helvetica Neue"/>
                <a:ea typeface="Helvetica Neue"/>
                <a:cs typeface="Helvetica Neue"/>
                <a:sym typeface="Helvetica Neue"/>
              </a:defRPr>
            </a:lvl4pPr>
            <a:lvl5pPr marL="0" indent="914400">
              <a:spcBef>
                <a:spcPts val="0"/>
              </a:spcBef>
              <a:buSzTx/>
              <a:buFontTx/>
              <a:buNone/>
              <a:defRPr sz="2600">
                <a:latin typeface="Helvetica Neue"/>
                <a:ea typeface="Helvetica Neue"/>
                <a:cs typeface="Helvetica Neue"/>
                <a:sym typeface="Helvetica Neue"/>
              </a:defRPr>
            </a:lvl5pPr>
          </a:lstStyle>
          <a:p>
            <a:pPr/>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45" name="Номер слайда"/>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Заголовок — вверху">
    <p:spTree>
      <p:nvGrpSpPr>
        <p:cNvPr id="1" name=""/>
        <p:cNvGrpSpPr/>
        <p:nvPr/>
      </p:nvGrpSpPr>
      <p:grpSpPr>
        <a:xfrm>
          <a:off x="0" y="0"/>
          <a:ext cx="0" cy="0"/>
          <a:chOff x="0" y="0"/>
          <a:chExt cx="0" cy="0"/>
        </a:xfrm>
      </p:grpSpPr>
      <p:sp>
        <p:nvSpPr>
          <p:cNvPr id="52" name="Текст заголовка"/>
          <p:cNvSpPr txBox="1"/>
          <p:nvPr>
            <p:ph type="title"/>
          </p:nvPr>
        </p:nvSpPr>
        <p:spPr>
          <a:prstGeom prst="rect">
            <a:avLst/>
          </a:prstGeom>
        </p:spPr>
        <p:txBody>
          <a:bodyPr/>
          <a:lstStyle/>
          <a:p>
            <a:pPr/>
            <a:r>
              <a:t>Текст заголовка</a:t>
            </a:r>
          </a:p>
        </p:txBody>
      </p:sp>
      <p:sp>
        <p:nvSpPr>
          <p:cNvPr id="53" name="Номер слайда"/>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Заголовок и пункты">
    <p:spTree>
      <p:nvGrpSpPr>
        <p:cNvPr id="1" name=""/>
        <p:cNvGrpSpPr/>
        <p:nvPr/>
      </p:nvGrpSpPr>
      <p:grpSpPr>
        <a:xfrm>
          <a:off x="0" y="0"/>
          <a:ext cx="0" cy="0"/>
          <a:chOff x="0" y="0"/>
          <a:chExt cx="0" cy="0"/>
        </a:xfrm>
      </p:grpSpPr>
      <p:sp>
        <p:nvSpPr>
          <p:cNvPr id="60" name="Текст заголовка"/>
          <p:cNvSpPr txBox="1"/>
          <p:nvPr>
            <p:ph type="title"/>
          </p:nvPr>
        </p:nvSpPr>
        <p:spPr>
          <a:prstGeom prst="rect">
            <a:avLst/>
          </a:prstGeom>
        </p:spPr>
        <p:txBody>
          <a:bodyPr/>
          <a:lstStyle/>
          <a:p>
            <a:pPr/>
            <a:r>
              <a:t>Текст заголовка</a:t>
            </a:r>
          </a:p>
        </p:txBody>
      </p:sp>
      <p:sp>
        <p:nvSpPr>
          <p:cNvPr id="61" name="Уровень текста 1…"/>
          <p:cNvSpPr txBox="1"/>
          <p:nvPr>
            <p:ph type="body" idx="1"/>
          </p:nvPr>
        </p:nvSpPr>
        <p:spPr>
          <a:prstGeom prst="rect">
            <a:avLst/>
          </a:prstGeom>
        </p:spPr>
        <p:txBody>
          <a:bodyPr/>
          <a:lstStyle/>
          <a:p>
            <a:pPr/>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62" name="Номер слайда"/>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0" showMasterPhAnim="1">
  <p:cSld name="Заголовок, пункты и фото">
    <p:spTree>
      <p:nvGrpSpPr>
        <p:cNvPr id="1" name=""/>
        <p:cNvGrpSpPr/>
        <p:nvPr/>
      </p:nvGrpSpPr>
      <p:grpSpPr>
        <a:xfrm>
          <a:off x="0" y="0"/>
          <a:ext cx="0" cy="0"/>
          <a:chOff x="0" y="0"/>
          <a:chExt cx="0" cy="0"/>
        </a:xfrm>
      </p:grpSpPr>
      <p:sp>
        <p:nvSpPr>
          <p:cNvPr id="69" name="Линия"/>
          <p:cNvSpPr/>
          <p:nvPr/>
        </p:nvSpPr>
        <p:spPr>
          <a:xfrm>
            <a:off x="571500" y="1968500"/>
            <a:ext cx="5073394" cy="133"/>
          </a:xfrm>
          <a:prstGeom prst="line">
            <a:avLst/>
          </a:prstGeom>
          <a:ln w="12700">
            <a:solidFill>
              <a:srgbClr val="9A9A9A"/>
            </a:solidFill>
            <a:miter lim="400000"/>
          </a:ln>
        </p:spPr>
        <p:txBody>
          <a:bodyPr lIns="50800" tIns="50800" rIns="50800" bIns="50800" anchor="ctr"/>
          <a:lstStyle/>
          <a:p>
            <a:pPr algn="l" defTabSz="457200">
              <a:defRPr sz="1200">
                <a:latin typeface="Helvetica"/>
                <a:ea typeface="Helvetica"/>
                <a:cs typeface="Helvetica"/>
                <a:sym typeface="Helvetica"/>
              </a:defRPr>
            </a:pPr>
          </a:p>
        </p:txBody>
      </p:sp>
      <p:sp>
        <p:nvSpPr>
          <p:cNvPr id="70" name="Изображение"/>
          <p:cNvSpPr/>
          <p:nvPr>
            <p:ph type="pic" idx="13"/>
          </p:nvPr>
        </p:nvSpPr>
        <p:spPr>
          <a:xfrm>
            <a:off x="6502400" y="0"/>
            <a:ext cx="6502400" cy="9753600"/>
          </a:xfrm>
          <a:prstGeom prst="rect">
            <a:avLst/>
          </a:prstGeom>
        </p:spPr>
        <p:txBody>
          <a:bodyPr lIns="91439" tIns="45719" rIns="91439" bIns="45719">
            <a:noAutofit/>
          </a:bodyPr>
          <a:lstStyle/>
          <a:p>
            <a:pPr/>
          </a:p>
        </p:txBody>
      </p:sp>
      <p:sp>
        <p:nvSpPr>
          <p:cNvPr id="71" name="Текст заголовка"/>
          <p:cNvSpPr txBox="1"/>
          <p:nvPr>
            <p:ph type="title"/>
          </p:nvPr>
        </p:nvSpPr>
        <p:spPr>
          <a:xfrm>
            <a:off x="571500" y="330200"/>
            <a:ext cx="5080000" cy="1397000"/>
          </a:xfrm>
          <a:prstGeom prst="rect">
            <a:avLst/>
          </a:prstGeom>
        </p:spPr>
        <p:txBody>
          <a:bodyPr/>
          <a:lstStyle/>
          <a:p>
            <a:pPr/>
            <a:r>
              <a:t>Текст заголовка</a:t>
            </a:r>
          </a:p>
        </p:txBody>
      </p:sp>
      <p:sp>
        <p:nvSpPr>
          <p:cNvPr id="72" name="Уровень текста 1…"/>
          <p:cNvSpPr txBox="1"/>
          <p:nvPr>
            <p:ph type="body" sz="half" idx="1"/>
          </p:nvPr>
        </p:nvSpPr>
        <p:spPr>
          <a:xfrm>
            <a:off x="571500" y="2222500"/>
            <a:ext cx="5080000" cy="6667500"/>
          </a:xfrm>
          <a:prstGeom prst="rect">
            <a:avLst/>
          </a:prstGeom>
        </p:spPr>
        <p:txBody>
          <a:bodyPr/>
          <a:lstStyle>
            <a:lvl1pPr>
              <a:spcBef>
                <a:spcPts val="3000"/>
              </a:spcBef>
              <a:defRPr sz="2600">
                <a:latin typeface="Helvetica Neue"/>
                <a:ea typeface="Helvetica Neue"/>
                <a:cs typeface="Helvetica Neue"/>
                <a:sym typeface="Helvetica Neue"/>
              </a:defRPr>
            </a:lvl1pPr>
            <a:lvl2pPr marL="660400" indent="-330200">
              <a:spcBef>
                <a:spcPts val="3000"/>
              </a:spcBef>
              <a:defRPr sz="2600">
                <a:latin typeface="Helvetica Neue"/>
                <a:ea typeface="Helvetica Neue"/>
                <a:cs typeface="Helvetica Neue"/>
                <a:sym typeface="Helvetica Neue"/>
              </a:defRPr>
            </a:lvl2pPr>
            <a:lvl3pPr marL="990600" indent="-330200">
              <a:spcBef>
                <a:spcPts val="3000"/>
              </a:spcBef>
              <a:defRPr sz="2600">
                <a:latin typeface="Helvetica Neue"/>
                <a:ea typeface="Helvetica Neue"/>
                <a:cs typeface="Helvetica Neue"/>
                <a:sym typeface="Helvetica Neue"/>
              </a:defRPr>
            </a:lvl3pPr>
            <a:lvl4pPr marL="1320800" indent="-330200">
              <a:spcBef>
                <a:spcPts val="3000"/>
              </a:spcBef>
              <a:defRPr sz="2600">
                <a:latin typeface="Helvetica Neue"/>
                <a:ea typeface="Helvetica Neue"/>
                <a:cs typeface="Helvetica Neue"/>
                <a:sym typeface="Helvetica Neue"/>
              </a:defRPr>
            </a:lvl4pPr>
            <a:lvl5pPr marL="1651000" indent="-330200">
              <a:spcBef>
                <a:spcPts val="3000"/>
              </a:spcBef>
              <a:defRPr sz="2600">
                <a:latin typeface="Helvetica Neue"/>
                <a:ea typeface="Helvetica Neue"/>
                <a:cs typeface="Helvetica Neue"/>
                <a:sym typeface="Helvetica Neue"/>
              </a:defRPr>
            </a:lvl5pPr>
          </a:lstStyle>
          <a:p>
            <a:pPr/>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73" name="Номер слайда"/>
          <p:cNvSpPr txBox="1"/>
          <p:nvPr>
            <p:ph type="sldNum" sz="quarter" idx="2"/>
          </p:nvPr>
        </p:nvSpPr>
        <p:spPr>
          <a:xfrm>
            <a:off x="510743" y="9194800"/>
            <a:ext cx="312014" cy="299822"/>
          </a:xfrm>
          <a:prstGeom prst="rect">
            <a:avLst/>
          </a:prstGeom>
        </p:spPr>
        <p:txBody>
          <a:bodyPr/>
          <a:lstStyle>
            <a:lvl1pPr algn="l"/>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0" showMasterPhAnim="1">
  <p:cSld name="Пункты">
    <p:spTree>
      <p:nvGrpSpPr>
        <p:cNvPr id="1" name=""/>
        <p:cNvGrpSpPr/>
        <p:nvPr/>
      </p:nvGrpSpPr>
      <p:grpSpPr>
        <a:xfrm>
          <a:off x="0" y="0"/>
          <a:ext cx="0" cy="0"/>
          <a:chOff x="0" y="0"/>
          <a:chExt cx="0" cy="0"/>
        </a:xfrm>
      </p:grpSpPr>
      <p:sp>
        <p:nvSpPr>
          <p:cNvPr id="80" name="Уровень текста 1…"/>
          <p:cNvSpPr txBox="1"/>
          <p:nvPr>
            <p:ph type="body" idx="1"/>
          </p:nvPr>
        </p:nvSpPr>
        <p:spPr>
          <a:xfrm>
            <a:off x="889000" y="889000"/>
            <a:ext cx="11214100" cy="7962900"/>
          </a:xfrm>
          <a:prstGeom prst="rect">
            <a:avLst/>
          </a:prstGeom>
        </p:spPr>
        <p:txBody>
          <a:bodyPr/>
          <a:lstStyle/>
          <a:p>
            <a:pPr/>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81" name="Номер слайда"/>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0" showMasterPhAnim="1">
  <p:cSld name="Фото — 3 шт.">
    <p:spTree>
      <p:nvGrpSpPr>
        <p:cNvPr id="1" name=""/>
        <p:cNvGrpSpPr/>
        <p:nvPr/>
      </p:nvGrpSpPr>
      <p:grpSpPr>
        <a:xfrm>
          <a:off x="0" y="0"/>
          <a:ext cx="0" cy="0"/>
          <a:chOff x="0" y="0"/>
          <a:chExt cx="0" cy="0"/>
        </a:xfrm>
      </p:grpSpPr>
      <p:sp>
        <p:nvSpPr>
          <p:cNvPr id="88" name="Линия"/>
          <p:cNvSpPr/>
          <p:nvPr/>
        </p:nvSpPr>
        <p:spPr>
          <a:xfrm flipH="1">
            <a:off x="9055098" y="508000"/>
            <a:ext cx="128" cy="7975631"/>
          </a:xfrm>
          <a:prstGeom prst="line">
            <a:avLst/>
          </a:prstGeom>
          <a:ln w="12700">
            <a:solidFill>
              <a:srgbClr val="9A9A9A"/>
            </a:solidFill>
            <a:miter lim="400000"/>
          </a:ln>
        </p:spPr>
        <p:txBody>
          <a:bodyPr lIns="50800" tIns="50800" rIns="50800" bIns="50800" anchor="ctr"/>
          <a:lstStyle/>
          <a:p>
            <a:pPr algn="l" defTabSz="457200">
              <a:defRPr sz="1200">
                <a:latin typeface="Helvetica"/>
                <a:ea typeface="Helvetica"/>
                <a:cs typeface="Helvetica"/>
                <a:sym typeface="Helvetica"/>
              </a:defRPr>
            </a:pPr>
          </a:p>
        </p:txBody>
      </p:sp>
      <p:sp>
        <p:nvSpPr>
          <p:cNvPr id="89" name="Линия"/>
          <p:cNvSpPr/>
          <p:nvPr/>
        </p:nvSpPr>
        <p:spPr>
          <a:xfrm>
            <a:off x="9055096" y="4464050"/>
            <a:ext cx="3448503" cy="59"/>
          </a:xfrm>
          <a:prstGeom prst="line">
            <a:avLst/>
          </a:prstGeom>
          <a:ln w="12700">
            <a:solidFill>
              <a:srgbClr val="9A9A9A"/>
            </a:solidFill>
            <a:miter lim="400000"/>
          </a:ln>
        </p:spPr>
        <p:txBody>
          <a:bodyPr lIns="50800" tIns="50800" rIns="50800" bIns="50800" anchor="ctr"/>
          <a:lstStyle/>
          <a:p>
            <a:pPr algn="l" defTabSz="457200">
              <a:defRPr sz="1200">
                <a:latin typeface="Helvetica"/>
                <a:ea typeface="Helvetica"/>
                <a:cs typeface="Helvetica"/>
                <a:sym typeface="Helvetica"/>
              </a:defRPr>
            </a:pPr>
          </a:p>
        </p:txBody>
      </p:sp>
      <p:sp>
        <p:nvSpPr>
          <p:cNvPr id="90" name="Изображение"/>
          <p:cNvSpPr/>
          <p:nvPr>
            <p:ph type="pic" sz="quarter" idx="13"/>
          </p:nvPr>
        </p:nvSpPr>
        <p:spPr>
          <a:xfrm>
            <a:off x="9220200" y="4622800"/>
            <a:ext cx="3276600" cy="3860800"/>
          </a:xfrm>
          <a:prstGeom prst="rect">
            <a:avLst/>
          </a:prstGeom>
        </p:spPr>
        <p:txBody>
          <a:bodyPr lIns="91439" tIns="45719" rIns="91439" bIns="45719">
            <a:noAutofit/>
          </a:bodyPr>
          <a:lstStyle/>
          <a:p>
            <a:pPr/>
          </a:p>
        </p:txBody>
      </p:sp>
      <p:sp>
        <p:nvSpPr>
          <p:cNvPr id="91" name="Изображение"/>
          <p:cNvSpPr/>
          <p:nvPr>
            <p:ph type="pic" sz="quarter" idx="14"/>
          </p:nvPr>
        </p:nvSpPr>
        <p:spPr>
          <a:xfrm>
            <a:off x="9220200" y="508000"/>
            <a:ext cx="3276600" cy="3797300"/>
          </a:xfrm>
          <a:prstGeom prst="rect">
            <a:avLst/>
          </a:prstGeom>
        </p:spPr>
        <p:txBody>
          <a:bodyPr lIns="91439" tIns="45719" rIns="91439" bIns="45719">
            <a:noAutofit/>
          </a:bodyPr>
          <a:lstStyle/>
          <a:p>
            <a:pPr/>
          </a:p>
        </p:txBody>
      </p:sp>
      <p:sp>
        <p:nvSpPr>
          <p:cNvPr id="92" name="Изображение"/>
          <p:cNvSpPr/>
          <p:nvPr>
            <p:ph type="pic" idx="15"/>
          </p:nvPr>
        </p:nvSpPr>
        <p:spPr>
          <a:xfrm>
            <a:off x="520700" y="508000"/>
            <a:ext cx="8369300" cy="7975600"/>
          </a:xfrm>
          <a:prstGeom prst="rect">
            <a:avLst/>
          </a:prstGeom>
        </p:spPr>
        <p:txBody>
          <a:bodyPr lIns="91439" tIns="45719" rIns="91439" bIns="45719">
            <a:noAutofit/>
          </a:bodyPr>
          <a:lstStyle/>
          <a:p>
            <a:pPr/>
          </a:p>
        </p:txBody>
      </p:sp>
      <p:sp>
        <p:nvSpPr>
          <p:cNvPr id="93" name="Уровень текста 1…"/>
          <p:cNvSpPr txBox="1"/>
          <p:nvPr>
            <p:ph type="body" sz="quarter" idx="1"/>
          </p:nvPr>
        </p:nvSpPr>
        <p:spPr>
          <a:xfrm>
            <a:off x="520700" y="8661400"/>
            <a:ext cx="8369300" cy="939800"/>
          </a:xfrm>
          <a:prstGeom prst="rect">
            <a:avLst/>
          </a:prstGeom>
        </p:spPr>
        <p:txBody>
          <a:bodyPr/>
          <a:lstStyle>
            <a:lvl1pPr>
              <a:spcBef>
                <a:spcPts val="0"/>
              </a:spcBef>
              <a:buFontTx/>
              <a:defRPr sz="2600">
                <a:latin typeface="Helvetica Neue"/>
                <a:ea typeface="Helvetica Neue"/>
                <a:cs typeface="Helvetica Neue"/>
                <a:sym typeface="Helvetica Neue"/>
              </a:defRPr>
            </a:lvl1pPr>
            <a:lvl2pPr marL="0" indent="228600">
              <a:spcBef>
                <a:spcPts val="0"/>
              </a:spcBef>
              <a:buSzTx/>
              <a:buFontTx/>
              <a:buNone/>
              <a:defRPr sz="2600">
                <a:latin typeface="Helvetica Neue"/>
                <a:ea typeface="Helvetica Neue"/>
                <a:cs typeface="Helvetica Neue"/>
                <a:sym typeface="Helvetica Neue"/>
              </a:defRPr>
            </a:lvl2pPr>
            <a:lvl3pPr marL="0" indent="457200">
              <a:spcBef>
                <a:spcPts val="0"/>
              </a:spcBef>
              <a:buSzTx/>
              <a:buFontTx/>
              <a:buNone/>
              <a:defRPr sz="2600">
                <a:latin typeface="Helvetica Neue"/>
                <a:ea typeface="Helvetica Neue"/>
                <a:cs typeface="Helvetica Neue"/>
                <a:sym typeface="Helvetica Neue"/>
              </a:defRPr>
            </a:lvl3pPr>
            <a:lvl4pPr marL="0" indent="685800">
              <a:spcBef>
                <a:spcPts val="0"/>
              </a:spcBef>
              <a:buSzTx/>
              <a:buFontTx/>
              <a:buNone/>
              <a:defRPr sz="2600">
                <a:latin typeface="Helvetica Neue"/>
                <a:ea typeface="Helvetica Neue"/>
                <a:cs typeface="Helvetica Neue"/>
                <a:sym typeface="Helvetica Neue"/>
              </a:defRPr>
            </a:lvl4pPr>
            <a:lvl5pPr marL="0" indent="914400">
              <a:spcBef>
                <a:spcPts val="0"/>
              </a:spcBef>
              <a:buSzTx/>
              <a:buFontTx/>
              <a:buNone/>
              <a:defRPr sz="2600">
                <a:latin typeface="Helvetica Neue"/>
                <a:ea typeface="Helvetica Neue"/>
                <a:cs typeface="Helvetica Neue"/>
                <a:sym typeface="Helvetica Neue"/>
              </a:defRPr>
            </a:lvl5pPr>
          </a:lstStyle>
          <a:p>
            <a:pPr/>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94" name="Номер слайда"/>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Линия"/>
          <p:cNvSpPr/>
          <p:nvPr/>
        </p:nvSpPr>
        <p:spPr>
          <a:xfrm>
            <a:off x="571500" y="1968500"/>
            <a:ext cx="11868106" cy="129"/>
          </a:xfrm>
          <a:prstGeom prst="line">
            <a:avLst/>
          </a:prstGeom>
          <a:ln w="12700">
            <a:solidFill>
              <a:srgbClr val="9A9A9A"/>
            </a:solidFill>
            <a:miter lim="400000"/>
          </a:ln>
        </p:spPr>
        <p:txBody>
          <a:bodyPr lIns="50800" tIns="50800" rIns="50800" bIns="50800" anchor="ctr"/>
          <a:lstStyle/>
          <a:p>
            <a:pPr algn="l" defTabSz="457200">
              <a:defRPr sz="1200">
                <a:latin typeface="Helvetica"/>
                <a:ea typeface="Helvetica"/>
                <a:cs typeface="Helvetica"/>
                <a:sym typeface="Helvetica"/>
              </a:defRPr>
            </a:pPr>
          </a:p>
        </p:txBody>
      </p:sp>
      <p:sp>
        <p:nvSpPr>
          <p:cNvPr id="3" name="Текст заголовка"/>
          <p:cNvSpPr txBox="1"/>
          <p:nvPr>
            <p:ph type="title"/>
          </p:nvPr>
        </p:nvSpPr>
        <p:spPr>
          <a:xfrm>
            <a:off x="571500" y="330200"/>
            <a:ext cx="11861800" cy="1397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normAutofit fontScale="100000" lnSpcReduction="0"/>
          </a:bodyPr>
          <a:lstStyle/>
          <a:p>
            <a:pPr/>
            <a:r>
              <a:t>Текст заголовка</a:t>
            </a:r>
          </a:p>
        </p:txBody>
      </p:sp>
      <p:sp>
        <p:nvSpPr>
          <p:cNvPr id="4" name="Уровень текста 1…"/>
          <p:cNvSpPr txBox="1"/>
          <p:nvPr>
            <p:ph type="body" idx="1"/>
          </p:nvPr>
        </p:nvSpPr>
        <p:spPr>
          <a:xfrm>
            <a:off x="571500" y="2222500"/>
            <a:ext cx="11861800" cy="6667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5" name="Номер слайда"/>
          <p:cNvSpPr txBox="1"/>
          <p:nvPr>
            <p:ph type="sldNum" sz="quarter" idx="2"/>
          </p:nvPr>
        </p:nvSpPr>
        <p:spPr>
          <a:xfrm>
            <a:off x="12268199" y="9194800"/>
            <a:ext cx="312015" cy="299822"/>
          </a:xfrm>
          <a:prstGeom prst="rect">
            <a:avLst/>
          </a:prstGeom>
          <a:ln w="12700">
            <a:miter lim="400000"/>
          </a:ln>
        </p:spPr>
        <p:txBody>
          <a:bodyPr wrap="none" lIns="50800" tIns="50800" rIns="50800" bIns="50800">
            <a:spAutoFit/>
          </a:bodyPr>
          <a:lstStyle>
            <a:lvl1pPr algn="r">
              <a:defRPr sz="1400">
                <a:latin typeface="Helvetica Neue"/>
                <a:ea typeface="Helvetica Neue"/>
                <a:cs typeface="Helvetica Neue"/>
                <a:sym typeface="Helvetica Neue"/>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l" defTabSz="584200" rtl="0" latinLnBrk="0">
        <a:lnSpc>
          <a:spcPct val="100000"/>
        </a:lnSpc>
        <a:spcBef>
          <a:spcPts val="0"/>
        </a:spcBef>
        <a:spcAft>
          <a:spcPts val="0"/>
        </a:spcAft>
        <a:buClrTx/>
        <a:buSzTx/>
        <a:buFontTx/>
        <a:buNone/>
        <a:tabLst/>
        <a:defRPr b="0" baseline="0" cap="none" i="0" spc="0" strike="noStrike" sz="4200" u="none">
          <a:ln>
            <a:noFill/>
          </a:ln>
          <a:solidFill>
            <a:srgbClr val="000000"/>
          </a:solidFill>
          <a:uFillTx/>
          <a:latin typeface="+mn-lt"/>
          <a:ea typeface="+mn-ea"/>
          <a:cs typeface="+mn-cs"/>
          <a:sym typeface="Helvetica Neue Light"/>
        </a:defRPr>
      </a:lvl1pPr>
      <a:lvl2pPr marL="0" marR="0" indent="228600" algn="l" defTabSz="584200" rtl="0" latinLnBrk="0">
        <a:lnSpc>
          <a:spcPct val="100000"/>
        </a:lnSpc>
        <a:spcBef>
          <a:spcPts val="0"/>
        </a:spcBef>
        <a:spcAft>
          <a:spcPts val="0"/>
        </a:spcAft>
        <a:buClrTx/>
        <a:buSzTx/>
        <a:buFontTx/>
        <a:buNone/>
        <a:tabLst/>
        <a:defRPr b="0" baseline="0" cap="none" i="0" spc="0" strike="noStrike" sz="4200" u="none">
          <a:ln>
            <a:noFill/>
          </a:ln>
          <a:solidFill>
            <a:srgbClr val="000000"/>
          </a:solidFill>
          <a:uFillTx/>
          <a:latin typeface="+mn-lt"/>
          <a:ea typeface="+mn-ea"/>
          <a:cs typeface="+mn-cs"/>
          <a:sym typeface="Helvetica Neue Light"/>
        </a:defRPr>
      </a:lvl2pPr>
      <a:lvl3pPr marL="0" marR="0" indent="457200" algn="l" defTabSz="584200" rtl="0" latinLnBrk="0">
        <a:lnSpc>
          <a:spcPct val="100000"/>
        </a:lnSpc>
        <a:spcBef>
          <a:spcPts val="0"/>
        </a:spcBef>
        <a:spcAft>
          <a:spcPts val="0"/>
        </a:spcAft>
        <a:buClrTx/>
        <a:buSzTx/>
        <a:buFontTx/>
        <a:buNone/>
        <a:tabLst/>
        <a:defRPr b="0" baseline="0" cap="none" i="0" spc="0" strike="noStrike" sz="4200" u="none">
          <a:ln>
            <a:noFill/>
          </a:ln>
          <a:solidFill>
            <a:srgbClr val="000000"/>
          </a:solidFill>
          <a:uFillTx/>
          <a:latin typeface="+mn-lt"/>
          <a:ea typeface="+mn-ea"/>
          <a:cs typeface="+mn-cs"/>
          <a:sym typeface="Helvetica Neue Light"/>
        </a:defRPr>
      </a:lvl3pPr>
      <a:lvl4pPr marL="0" marR="0" indent="685800" algn="l" defTabSz="584200" rtl="0" latinLnBrk="0">
        <a:lnSpc>
          <a:spcPct val="100000"/>
        </a:lnSpc>
        <a:spcBef>
          <a:spcPts val="0"/>
        </a:spcBef>
        <a:spcAft>
          <a:spcPts val="0"/>
        </a:spcAft>
        <a:buClrTx/>
        <a:buSzTx/>
        <a:buFontTx/>
        <a:buNone/>
        <a:tabLst/>
        <a:defRPr b="0" baseline="0" cap="none" i="0" spc="0" strike="noStrike" sz="4200" u="none">
          <a:ln>
            <a:noFill/>
          </a:ln>
          <a:solidFill>
            <a:srgbClr val="000000"/>
          </a:solidFill>
          <a:uFillTx/>
          <a:latin typeface="+mn-lt"/>
          <a:ea typeface="+mn-ea"/>
          <a:cs typeface="+mn-cs"/>
          <a:sym typeface="Helvetica Neue Light"/>
        </a:defRPr>
      </a:lvl4pPr>
      <a:lvl5pPr marL="0" marR="0" indent="914400" algn="l" defTabSz="584200" rtl="0" latinLnBrk="0">
        <a:lnSpc>
          <a:spcPct val="100000"/>
        </a:lnSpc>
        <a:spcBef>
          <a:spcPts val="0"/>
        </a:spcBef>
        <a:spcAft>
          <a:spcPts val="0"/>
        </a:spcAft>
        <a:buClrTx/>
        <a:buSzTx/>
        <a:buFontTx/>
        <a:buNone/>
        <a:tabLst/>
        <a:defRPr b="0" baseline="0" cap="none" i="0" spc="0" strike="noStrike" sz="4200" u="none">
          <a:ln>
            <a:noFill/>
          </a:ln>
          <a:solidFill>
            <a:srgbClr val="000000"/>
          </a:solidFill>
          <a:uFillTx/>
          <a:latin typeface="+mn-lt"/>
          <a:ea typeface="+mn-ea"/>
          <a:cs typeface="+mn-cs"/>
          <a:sym typeface="Helvetica Neue Light"/>
        </a:defRPr>
      </a:lvl5pPr>
      <a:lvl6pPr marL="0" marR="0" indent="1143000" algn="l" defTabSz="584200" rtl="0" latinLnBrk="0">
        <a:lnSpc>
          <a:spcPct val="100000"/>
        </a:lnSpc>
        <a:spcBef>
          <a:spcPts val="0"/>
        </a:spcBef>
        <a:spcAft>
          <a:spcPts val="0"/>
        </a:spcAft>
        <a:buClrTx/>
        <a:buSzTx/>
        <a:buFontTx/>
        <a:buNone/>
        <a:tabLst/>
        <a:defRPr b="0" baseline="0" cap="none" i="0" spc="0" strike="noStrike" sz="4200" u="none">
          <a:ln>
            <a:noFill/>
          </a:ln>
          <a:solidFill>
            <a:srgbClr val="000000"/>
          </a:solidFill>
          <a:uFillTx/>
          <a:latin typeface="+mn-lt"/>
          <a:ea typeface="+mn-ea"/>
          <a:cs typeface="+mn-cs"/>
          <a:sym typeface="Helvetica Neue Light"/>
        </a:defRPr>
      </a:lvl6pPr>
      <a:lvl7pPr marL="0" marR="0" indent="1371600" algn="l" defTabSz="584200" rtl="0" latinLnBrk="0">
        <a:lnSpc>
          <a:spcPct val="100000"/>
        </a:lnSpc>
        <a:spcBef>
          <a:spcPts val="0"/>
        </a:spcBef>
        <a:spcAft>
          <a:spcPts val="0"/>
        </a:spcAft>
        <a:buClrTx/>
        <a:buSzTx/>
        <a:buFontTx/>
        <a:buNone/>
        <a:tabLst/>
        <a:defRPr b="0" baseline="0" cap="none" i="0" spc="0" strike="noStrike" sz="4200" u="none">
          <a:ln>
            <a:noFill/>
          </a:ln>
          <a:solidFill>
            <a:srgbClr val="000000"/>
          </a:solidFill>
          <a:uFillTx/>
          <a:latin typeface="+mn-lt"/>
          <a:ea typeface="+mn-ea"/>
          <a:cs typeface="+mn-cs"/>
          <a:sym typeface="Helvetica Neue Light"/>
        </a:defRPr>
      </a:lvl7pPr>
      <a:lvl8pPr marL="0" marR="0" indent="1600200" algn="l" defTabSz="584200" rtl="0" latinLnBrk="0">
        <a:lnSpc>
          <a:spcPct val="100000"/>
        </a:lnSpc>
        <a:spcBef>
          <a:spcPts val="0"/>
        </a:spcBef>
        <a:spcAft>
          <a:spcPts val="0"/>
        </a:spcAft>
        <a:buClrTx/>
        <a:buSzTx/>
        <a:buFontTx/>
        <a:buNone/>
        <a:tabLst/>
        <a:defRPr b="0" baseline="0" cap="none" i="0" spc="0" strike="noStrike" sz="4200" u="none">
          <a:ln>
            <a:noFill/>
          </a:ln>
          <a:solidFill>
            <a:srgbClr val="000000"/>
          </a:solidFill>
          <a:uFillTx/>
          <a:latin typeface="+mn-lt"/>
          <a:ea typeface="+mn-ea"/>
          <a:cs typeface="+mn-cs"/>
          <a:sym typeface="Helvetica Neue Light"/>
        </a:defRPr>
      </a:lvl8pPr>
      <a:lvl9pPr marL="0" marR="0" indent="1828800" algn="l" defTabSz="584200" rtl="0" latinLnBrk="0">
        <a:lnSpc>
          <a:spcPct val="100000"/>
        </a:lnSpc>
        <a:spcBef>
          <a:spcPts val="0"/>
        </a:spcBef>
        <a:spcAft>
          <a:spcPts val="0"/>
        </a:spcAft>
        <a:buClrTx/>
        <a:buSzTx/>
        <a:buFontTx/>
        <a:buNone/>
        <a:tabLst/>
        <a:defRPr b="0" baseline="0" cap="none" i="0" spc="0" strike="noStrike" sz="4200" u="none">
          <a:ln>
            <a:noFill/>
          </a:ln>
          <a:solidFill>
            <a:srgbClr val="000000"/>
          </a:solidFill>
          <a:uFillTx/>
          <a:latin typeface="+mn-lt"/>
          <a:ea typeface="+mn-ea"/>
          <a:cs typeface="+mn-cs"/>
          <a:sym typeface="Helvetica Neue Light"/>
        </a:defRPr>
      </a:lvl9pPr>
    </p:titleStyle>
    <p:bodyStyle>
      <a:lvl1pPr marL="0" marR="0" indent="0" algn="l" defTabSz="584200" rtl="0" latinLnBrk="0">
        <a:lnSpc>
          <a:spcPct val="100000"/>
        </a:lnSpc>
        <a:spcBef>
          <a:spcPts val="4200"/>
        </a:spcBef>
        <a:spcAft>
          <a:spcPts val="0"/>
        </a:spcAft>
        <a:buClrTx/>
        <a:buSzTx/>
        <a:buFont typeface="Helvetica Neue"/>
        <a:buNone/>
        <a:tabLst/>
        <a:defRPr b="0" baseline="0" cap="none" i="0" spc="0" strike="noStrike" sz="3600" u="none">
          <a:ln>
            <a:noFill/>
          </a:ln>
          <a:solidFill>
            <a:srgbClr val="747474"/>
          </a:solidFill>
          <a:uFillTx/>
          <a:latin typeface="+mn-lt"/>
          <a:ea typeface="+mn-ea"/>
          <a:cs typeface="+mn-cs"/>
          <a:sym typeface="Helvetica Neue Light"/>
        </a:defRPr>
      </a:lvl1pPr>
      <a:lvl2pPr marL="787400" marR="0" indent="-457200" algn="l" defTabSz="584200" rtl="0" latinLnBrk="0">
        <a:lnSpc>
          <a:spcPct val="100000"/>
        </a:lnSpc>
        <a:spcBef>
          <a:spcPts val="4200"/>
        </a:spcBef>
        <a:spcAft>
          <a:spcPts val="0"/>
        </a:spcAft>
        <a:buClrTx/>
        <a:buSzPct val="75000"/>
        <a:buFont typeface="Helvetica Neue"/>
        <a:buChar char="•"/>
        <a:tabLst/>
        <a:defRPr b="0" baseline="0" cap="none" i="0" spc="0" strike="noStrike" sz="3600" u="none">
          <a:ln>
            <a:noFill/>
          </a:ln>
          <a:solidFill>
            <a:srgbClr val="747474"/>
          </a:solidFill>
          <a:uFillTx/>
          <a:latin typeface="+mn-lt"/>
          <a:ea typeface="+mn-ea"/>
          <a:cs typeface="+mn-cs"/>
          <a:sym typeface="Helvetica Neue Light"/>
        </a:defRPr>
      </a:lvl2pPr>
      <a:lvl3pPr marL="1117600" marR="0" indent="-457200" algn="l" defTabSz="584200" rtl="0" latinLnBrk="0">
        <a:lnSpc>
          <a:spcPct val="100000"/>
        </a:lnSpc>
        <a:spcBef>
          <a:spcPts val="4200"/>
        </a:spcBef>
        <a:spcAft>
          <a:spcPts val="0"/>
        </a:spcAft>
        <a:buClrTx/>
        <a:buSzPct val="75000"/>
        <a:buFont typeface="Helvetica Neue"/>
        <a:buChar char="•"/>
        <a:tabLst/>
        <a:defRPr b="0" baseline="0" cap="none" i="0" spc="0" strike="noStrike" sz="3600" u="none">
          <a:ln>
            <a:noFill/>
          </a:ln>
          <a:solidFill>
            <a:srgbClr val="747474"/>
          </a:solidFill>
          <a:uFillTx/>
          <a:latin typeface="+mn-lt"/>
          <a:ea typeface="+mn-ea"/>
          <a:cs typeface="+mn-cs"/>
          <a:sym typeface="Helvetica Neue Light"/>
        </a:defRPr>
      </a:lvl3pPr>
      <a:lvl4pPr marL="1447800" marR="0" indent="-457200" algn="l" defTabSz="584200" rtl="0" latinLnBrk="0">
        <a:lnSpc>
          <a:spcPct val="100000"/>
        </a:lnSpc>
        <a:spcBef>
          <a:spcPts val="4200"/>
        </a:spcBef>
        <a:spcAft>
          <a:spcPts val="0"/>
        </a:spcAft>
        <a:buClrTx/>
        <a:buSzPct val="75000"/>
        <a:buFont typeface="Helvetica Neue"/>
        <a:buChar char="•"/>
        <a:tabLst/>
        <a:defRPr b="0" baseline="0" cap="none" i="0" spc="0" strike="noStrike" sz="3600" u="none">
          <a:ln>
            <a:noFill/>
          </a:ln>
          <a:solidFill>
            <a:srgbClr val="747474"/>
          </a:solidFill>
          <a:uFillTx/>
          <a:latin typeface="+mn-lt"/>
          <a:ea typeface="+mn-ea"/>
          <a:cs typeface="+mn-cs"/>
          <a:sym typeface="Helvetica Neue Light"/>
        </a:defRPr>
      </a:lvl4pPr>
      <a:lvl5pPr marL="1778000" marR="0" indent="-457200" algn="l" defTabSz="584200" rtl="0" latinLnBrk="0">
        <a:lnSpc>
          <a:spcPct val="100000"/>
        </a:lnSpc>
        <a:spcBef>
          <a:spcPts val="4200"/>
        </a:spcBef>
        <a:spcAft>
          <a:spcPts val="0"/>
        </a:spcAft>
        <a:buClrTx/>
        <a:buSzPct val="75000"/>
        <a:buFont typeface="Helvetica Neue"/>
        <a:buChar char="•"/>
        <a:tabLst/>
        <a:defRPr b="0" baseline="0" cap="none" i="0" spc="0" strike="noStrike" sz="3600" u="none">
          <a:ln>
            <a:noFill/>
          </a:ln>
          <a:solidFill>
            <a:srgbClr val="747474"/>
          </a:solidFill>
          <a:uFillTx/>
          <a:latin typeface="+mn-lt"/>
          <a:ea typeface="+mn-ea"/>
          <a:cs typeface="+mn-cs"/>
          <a:sym typeface="Helvetica Neue Light"/>
        </a:defRPr>
      </a:lvl5pPr>
      <a:lvl6pPr marL="2108200" marR="0" indent="-457200" algn="l" defTabSz="584200" rtl="0" latinLnBrk="0">
        <a:lnSpc>
          <a:spcPct val="100000"/>
        </a:lnSpc>
        <a:spcBef>
          <a:spcPts val="4200"/>
        </a:spcBef>
        <a:spcAft>
          <a:spcPts val="0"/>
        </a:spcAft>
        <a:buClrTx/>
        <a:buSzPct val="75000"/>
        <a:buFont typeface="Helvetica Neue"/>
        <a:buChar char="•"/>
        <a:tabLst/>
        <a:defRPr b="0" baseline="0" cap="none" i="0" spc="0" strike="noStrike" sz="3600" u="none">
          <a:ln>
            <a:noFill/>
          </a:ln>
          <a:solidFill>
            <a:srgbClr val="747474"/>
          </a:solidFill>
          <a:uFillTx/>
          <a:latin typeface="+mn-lt"/>
          <a:ea typeface="+mn-ea"/>
          <a:cs typeface="+mn-cs"/>
          <a:sym typeface="Helvetica Neue Light"/>
        </a:defRPr>
      </a:lvl6pPr>
      <a:lvl7pPr marL="2438400" marR="0" indent="-457200" algn="l" defTabSz="584200" rtl="0" latinLnBrk="0">
        <a:lnSpc>
          <a:spcPct val="100000"/>
        </a:lnSpc>
        <a:spcBef>
          <a:spcPts val="4200"/>
        </a:spcBef>
        <a:spcAft>
          <a:spcPts val="0"/>
        </a:spcAft>
        <a:buClrTx/>
        <a:buSzPct val="75000"/>
        <a:buFont typeface="Helvetica Neue"/>
        <a:buChar char="•"/>
        <a:tabLst/>
        <a:defRPr b="0" baseline="0" cap="none" i="0" spc="0" strike="noStrike" sz="3600" u="none">
          <a:ln>
            <a:noFill/>
          </a:ln>
          <a:solidFill>
            <a:srgbClr val="747474"/>
          </a:solidFill>
          <a:uFillTx/>
          <a:latin typeface="+mn-lt"/>
          <a:ea typeface="+mn-ea"/>
          <a:cs typeface="+mn-cs"/>
          <a:sym typeface="Helvetica Neue Light"/>
        </a:defRPr>
      </a:lvl7pPr>
      <a:lvl8pPr marL="2768600" marR="0" indent="-457200" algn="l" defTabSz="584200" rtl="0" latinLnBrk="0">
        <a:lnSpc>
          <a:spcPct val="100000"/>
        </a:lnSpc>
        <a:spcBef>
          <a:spcPts val="4200"/>
        </a:spcBef>
        <a:spcAft>
          <a:spcPts val="0"/>
        </a:spcAft>
        <a:buClrTx/>
        <a:buSzPct val="75000"/>
        <a:buFont typeface="Helvetica Neue"/>
        <a:buChar char="•"/>
        <a:tabLst/>
        <a:defRPr b="0" baseline="0" cap="none" i="0" spc="0" strike="noStrike" sz="3600" u="none">
          <a:ln>
            <a:noFill/>
          </a:ln>
          <a:solidFill>
            <a:srgbClr val="747474"/>
          </a:solidFill>
          <a:uFillTx/>
          <a:latin typeface="+mn-lt"/>
          <a:ea typeface="+mn-ea"/>
          <a:cs typeface="+mn-cs"/>
          <a:sym typeface="Helvetica Neue Light"/>
        </a:defRPr>
      </a:lvl8pPr>
      <a:lvl9pPr marL="3098800" marR="0" indent="-457200" algn="l" defTabSz="584200" rtl="0" latinLnBrk="0">
        <a:lnSpc>
          <a:spcPct val="100000"/>
        </a:lnSpc>
        <a:spcBef>
          <a:spcPts val="4200"/>
        </a:spcBef>
        <a:spcAft>
          <a:spcPts val="0"/>
        </a:spcAft>
        <a:buClrTx/>
        <a:buSzPct val="75000"/>
        <a:buFont typeface="Helvetica Neue"/>
        <a:buChar char="•"/>
        <a:tabLst/>
        <a:defRPr b="0" baseline="0" cap="none" i="0" spc="0" strike="noStrike" sz="3600" u="none">
          <a:ln>
            <a:noFill/>
          </a:ln>
          <a:solidFill>
            <a:srgbClr val="747474"/>
          </a:solidFill>
          <a:uFillTx/>
          <a:latin typeface="+mn-lt"/>
          <a:ea typeface="+mn-ea"/>
          <a:cs typeface="+mn-cs"/>
          <a:sym typeface="Helvetica Neue Light"/>
        </a:defRPr>
      </a:lvl9pPr>
    </p:bodyStyle>
    <p:otherStyle>
      <a:lvl1pPr marL="0" marR="0" indent="0" algn="r" defTabSz="584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Helvetica Neue"/>
        </a:defRPr>
      </a:lvl1pPr>
      <a:lvl2pPr marL="0" marR="0" indent="228600" algn="r" defTabSz="584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Helvetica Neue"/>
        </a:defRPr>
      </a:lvl2pPr>
      <a:lvl3pPr marL="0" marR="0" indent="457200" algn="r" defTabSz="584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Helvetica Neue"/>
        </a:defRPr>
      </a:lvl3pPr>
      <a:lvl4pPr marL="0" marR="0" indent="685800" algn="r" defTabSz="584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Helvetica Neue"/>
        </a:defRPr>
      </a:lvl4pPr>
      <a:lvl5pPr marL="0" marR="0" indent="914400" algn="r" defTabSz="584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Helvetica Neue"/>
        </a:defRPr>
      </a:lvl5pPr>
      <a:lvl6pPr marL="0" marR="0" indent="1143000" algn="r" defTabSz="584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Helvetica Neue"/>
        </a:defRPr>
      </a:lvl6pPr>
      <a:lvl7pPr marL="0" marR="0" indent="1371600" algn="r" defTabSz="584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Helvetica Neue"/>
        </a:defRPr>
      </a:lvl7pPr>
      <a:lvl8pPr marL="0" marR="0" indent="1600200" algn="r" defTabSz="584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Helvetica Neue"/>
        </a:defRPr>
      </a:lvl8pPr>
      <a:lvl9pPr marL="0" marR="0" indent="1828800" algn="r" defTabSz="584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Helvetica Neue"/>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e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7.jpe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tif"/><Relationship Id="rId3" Type="http://schemas.openxmlformats.org/officeDocument/2006/relationships/image" Target="../media/image8.png"/><Relationship Id="rId4" Type="http://schemas.openxmlformats.org/officeDocument/2006/relationships/image" Target="../media/image3.tif"/></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4.tif"/></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8.jpeg"/></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eg"/></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jpeg"/></Relationships>

</file>

<file path=ppt/slides/_rels/slide37.xml.rels><?xml version="1.0" encoding="UTF-8" standalone="yes"?><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tif"/></Relationships>

</file>

<file path=ppt/slides/_rels/slide40.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eg"/></Relationships>

</file>

<file path=ppt/slides/_rels/slide41.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jpeg"/></Relationships>

</file>

<file path=ppt/slides/_rels/slide43.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jpe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4.jpeg"/><Relationship Id="rId7" Type="http://schemas.openxmlformats.org/officeDocument/2006/relationships/image" Target="../media/image5.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27" name="ethics3.jpg" descr="ethics3.jpg"/>
          <p:cNvPicPr>
            <a:picLocks noChangeAspect="1"/>
          </p:cNvPicPr>
          <p:nvPr>
            <p:ph type="pic" idx="13"/>
          </p:nvPr>
        </p:nvPicPr>
        <p:blipFill>
          <a:blip r:embed="rId2">
            <a:extLst/>
          </a:blip>
          <a:srcRect l="2497" t="0" r="2497" b="0"/>
          <a:stretch>
            <a:fillRect/>
          </a:stretch>
        </p:blipFill>
        <p:spPr>
          <a:prstGeom prst="rect">
            <a:avLst/>
          </a:prstGeom>
        </p:spPr>
      </p:pic>
      <p:sp>
        <p:nvSpPr>
          <p:cNvPr id="128" name="Христианская этика"/>
          <p:cNvSpPr txBox="1"/>
          <p:nvPr>
            <p:ph type="title"/>
          </p:nvPr>
        </p:nvSpPr>
        <p:spPr>
          <a:prstGeom prst="rect">
            <a:avLst/>
          </a:prstGeom>
        </p:spPr>
        <p:txBody>
          <a:bodyPr/>
          <a:lstStyle/>
          <a:p>
            <a:pPr/>
            <a:r>
              <a:t>Христианская этика</a:t>
            </a:r>
          </a:p>
        </p:txBody>
      </p:sp>
      <p:sp>
        <p:nvSpPr>
          <p:cNvPr id="129" name="краткий курс"/>
          <p:cNvSpPr txBox="1"/>
          <p:nvPr>
            <p:ph type="body" sz="quarter" idx="1"/>
          </p:nvPr>
        </p:nvSpPr>
        <p:spPr>
          <a:prstGeom prst="rect">
            <a:avLst/>
          </a:prstGeom>
        </p:spPr>
        <p:txBody>
          <a:bodyPr/>
          <a:lstStyle/>
          <a:p>
            <a:pPr/>
            <a:r>
              <a:t>краткий курс</a:t>
            </a:r>
          </a:p>
        </p:txBody>
      </p:sp>
      <p:sp>
        <p:nvSpPr>
          <p:cNvPr id="130" name="по вопросам содержания обращайтесь к Самарину Денису…"/>
          <p:cNvSpPr txBox="1"/>
          <p:nvPr/>
        </p:nvSpPr>
        <p:spPr>
          <a:xfrm>
            <a:off x="7716324" y="9197513"/>
            <a:ext cx="5217551" cy="50321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1300"/>
            </a:pPr>
            <a:r>
              <a:t>по вопросам содержания обращайтесь к Самарину Денису</a:t>
            </a:r>
          </a:p>
          <a:p>
            <a:pPr>
              <a:defRPr sz="1300"/>
            </a:pPr>
            <a:r>
              <a:t> +7 918 962 00 71, denis.v.samarin@me.com </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65" name="01-food-finish-spray-paint-05.jpg" descr="01-food-finish-spray-paint-05.jpg"/>
          <p:cNvPicPr>
            <a:picLocks noChangeAspect="1"/>
          </p:cNvPicPr>
          <p:nvPr>
            <p:ph type="pic" idx="13"/>
          </p:nvPr>
        </p:nvPicPr>
        <p:blipFill>
          <a:blip r:embed="rId2">
            <a:extLst/>
          </a:blip>
          <a:srcRect l="27777" t="0" r="27777" b="0"/>
          <a:stretch>
            <a:fillRect/>
          </a:stretch>
        </p:blipFill>
        <p:spPr>
          <a:prstGeom prst="rect">
            <a:avLst/>
          </a:prstGeom>
        </p:spPr>
      </p:pic>
      <p:sp>
        <p:nvSpPr>
          <p:cNvPr id="166" name="Приличие в речи"/>
          <p:cNvSpPr txBox="1"/>
          <p:nvPr>
            <p:ph type="title"/>
          </p:nvPr>
        </p:nvSpPr>
        <p:spPr>
          <a:prstGeom prst="rect">
            <a:avLst/>
          </a:prstGeom>
        </p:spPr>
        <p:txBody>
          <a:bodyPr/>
          <a:lstStyle/>
          <a:p>
            <a:pPr/>
            <a:r>
              <a:t>Приличие в речи</a:t>
            </a:r>
          </a:p>
        </p:txBody>
      </p:sp>
      <p:sp>
        <p:nvSpPr>
          <p:cNvPr id="167" name="Прилично быть благодарным.…"/>
          <p:cNvSpPr txBox="1"/>
          <p:nvPr>
            <p:ph type="body" sz="half" idx="1"/>
          </p:nvPr>
        </p:nvSpPr>
        <p:spPr>
          <a:prstGeom prst="rect">
            <a:avLst/>
          </a:prstGeom>
        </p:spPr>
        <p:txBody>
          <a:bodyPr/>
          <a:lstStyle/>
          <a:p>
            <a:pPr>
              <a:buFontTx/>
              <a:defRPr>
                <a:solidFill>
                  <a:srgbClr val="000000"/>
                </a:solidFill>
              </a:defRPr>
            </a:pPr>
            <a:r>
              <a:rPr b="1">
                <a:solidFill>
                  <a:srgbClr val="008F00"/>
                </a:solidFill>
              </a:rPr>
              <a:t>Прилично</a:t>
            </a:r>
            <a:r>
              <a:t> быть благодарным.</a:t>
            </a:r>
          </a:p>
          <a:p>
            <a:pPr>
              <a:buFontTx/>
              <a:defRPr b="1">
                <a:solidFill>
                  <a:srgbClr val="FF2600"/>
                </a:solidFill>
              </a:defRPr>
            </a:pPr>
            <a:r>
              <a:t>Не прилично:</a:t>
            </a:r>
          </a:p>
          <a:p>
            <a:pPr>
              <a:buFontTx/>
              <a:defRPr>
                <a:solidFill>
                  <a:srgbClr val="000000"/>
                </a:solidFill>
              </a:defRPr>
            </a:pPr>
            <a:r>
              <a:t>1. Сквернословие</a:t>
            </a:r>
          </a:p>
          <a:p>
            <a:pPr>
              <a:buFontTx/>
              <a:defRPr>
                <a:solidFill>
                  <a:srgbClr val="000000"/>
                </a:solidFill>
              </a:defRPr>
            </a:pPr>
            <a:r>
              <a:t>2. Пустословие</a:t>
            </a:r>
          </a:p>
          <a:p>
            <a:pPr>
              <a:buFontTx/>
              <a:defRPr>
                <a:solidFill>
                  <a:srgbClr val="000000"/>
                </a:solidFill>
              </a:defRPr>
            </a:pPr>
            <a:r>
              <a:t>3. Смехотворство</a:t>
            </a:r>
          </a:p>
          <a:p>
            <a:pPr>
              <a:buFontTx/>
              <a:defRPr>
                <a:solidFill>
                  <a:srgbClr val="000000"/>
                </a:solidFill>
              </a:defRPr>
            </a:pPr>
            <a:r>
              <a:t>(Еф. 5:4)</a:t>
            </a:r>
          </a:p>
          <a:p>
            <a:pPr>
              <a:buFontTx/>
              <a:defRPr>
                <a:solidFill>
                  <a:srgbClr val="000000"/>
                </a:solidFill>
              </a:defRPr>
            </a:pPr>
            <a:r>
              <a:t>4. Говорить о нравственных нечистотах (Еф. 5:3)</a:t>
            </a:r>
          </a:p>
        </p:txBody>
      </p:sp>
      <p:sp>
        <p:nvSpPr>
          <p:cNvPr id="168" name="Золотые яблоки в серебряных прозрачных сосудах — слово, сказанное прилично……"/>
          <p:cNvSpPr txBox="1"/>
          <p:nvPr/>
        </p:nvSpPr>
        <p:spPr>
          <a:xfrm>
            <a:off x="7660246" y="237594"/>
            <a:ext cx="5200561" cy="288602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spcBef>
                <a:spcPts val="3000"/>
              </a:spcBef>
              <a:defRPr b="1" sz="2600">
                <a:solidFill>
                  <a:srgbClr val="FFFFFF"/>
                </a:solidFill>
                <a:latin typeface="Helvetica Neue"/>
                <a:ea typeface="Helvetica Neue"/>
                <a:cs typeface="Helvetica Neue"/>
                <a:sym typeface="Helvetica Neue"/>
              </a:defRPr>
            </a:pPr>
            <a:r>
              <a:t>Золотые яблоки в серебряных прозрачных сосудах — слово, сказанное прилично… </a:t>
            </a:r>
          </a:p>
          <a:p>
            <a:pPr>
              <a:spcBef>
                <a:spcPts val="3000"/>
              </a:spcBef>
              <a:defRPr b="1" sz="2600">
                <a:solidFill>
                  <a:srgbClr val="FFFFFF"/>
                </a:solidFill>
                <a:latin typeface="Helvetica Neue"/>
                <a:ea typeface="Helvetica Neue"/>
                <a:cs typeface="Helvetica Neue"/>
                <a:sym typeface="Helvetica Neue"/>
              </a:defRPr>
            </a:pPr>
            <a:r>
              <a:t>(Пр.25:11)</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70" name="down.png" descr="down.png"/>
          <p:cNvPicPr>
            <a:picLocks noChangeAspect="1"/>
          </p:cNvPicPr>
          <p:nvPr>
            <p:ph type="pic" idx="13"/>
          </p:nvPr>
        </p:nvPicPr>
        <p:blipFill>
          <a:blip r:embed="rId2">
            <a:extLst/>
          </a:blip>
          <a:srcRect l="0" t="0" r="0" b="0"/>
          <a:stretch>
            <a:fillRect/>
          </a:stretch>
        </p:blipFill>
        <p:spPr>
          <a:xfrm>
            <a:off x="6835202" y="1792001"/>
            <a:ext cx="6169599" cy="6169598"/>
          </a:xfrm>
          <a:prstGeom prst="rect">
            <a:avLst/>
          </a:prstGeom>
        </p:spPr>
      </p:pic>
      <p:sp>
        <p:nvSpPr>
          <p:cNvPr id="171" name="Три уровня сквернословия"/>
          <p:cNvSpPr txBox="1"/>
          <p:nvPr>
            <p:ph type="title"/>
          </p:nvPr>
        </p:nvSpPr>
        <p:spPr>
          <a:prstGeom prst="rect">
            <a:avLst/>
          </a:prstGeom>
        </p:spPr>
        <p:txBody>
          <a:bodyPr/>
          <a:lstStyle/>
          <a:p>
            <a:pPr/>
            <a:r>
              <a:t>Три уровня сквернословия</a:t>
            </a:r>
          </a:p>
        </p:txBody>
      </p:sp>
      <p:sp>
        <p:nvSpPr>
          <p:cNvPr id="172" name="Слэнг…"/>
          <p:cNvSpPr txBox="1"/>
          <p:nvPr>
            <p:ph type="body" sz="half" idx="1"/>
          </p:nvPr>
        </p:nvSpPr>
        <p:spPr>
          <a:prstGeom prst="rect">
            <a:avLst/>
          </a:prstGeom>
        </p:spPr>
        <p:txBody>
          <a:bodyPr/>
          <a:lstStyle/>
          <a:p>
            <a:pPr>
              <a:defRPr sz="3000"/>
            </a:pPr>
            <a:r>
              <a:t>Слэнг</a:t>
            </a:r>
          </a:p>
          <a:p>
            <a:pPr>
              <a:defRPr sz="3000"/>
            </a:pPr>
            <a:r>
              <a:t>Заменители мата</a:t>
            </a:r>
          </a:p>
          <a:p>
            <a:pPr>
              <a:defRPr sz="3000"/>
            </a:pPr>
            <a:r>
              <a:t>Нецензурная лексика (мат)</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4" name="Пустословие"/>
          <p:cNvSpPr txBox="1"/>
          <p:nvPr>
            <p:ph type="title"/>
          </p:nvPr>
        </p:nvSpPr>
        <p:spPr>
          <a:prstGeom prst="rect">
            <a:avLst/>
          </a:prstGeom>
        </p:spPr>
        <p:txBody>
          <a:bodyPr/>
          <a:lstStyle/>
          <a:p>
            <a:pPr/>
            <a:r>
              <a:t>Пустословие</a:t>
            </a:r>
          </a:p>
        </p:txBody>
      </p:sp>
      <p:sp>
        <p:nvSpPr>
          <p:cNvPr id="175" name="Цель же увещания есть любовь от чистого сердца и доброй совести и нелицемерной веры, от чего отступив, некоторые уклонились в пустословие, желая быть законоучителями, но не разумея ни того, о чем говорят, ни того, что утверждают……"/>
          <p:cNvSpPr txBox="1"/>
          <p:nvPr>
            <p:ph type="body" sz="half" idx="1"/>
          </p:nvPr>
        </p:nvSpPr>
        <p:spPr>
          <a:xfrm>
            <a:off x="571500" y="2222500"/>
            <a:ext cx="11861800" cy="2924645"/>
          </a:xfrm>
          <a:prstGeom prst="rect">
            <a:avLst/>
          </a:prstGeom>
        </p:spPr>
        <p:txBody>
          <a:bodyPr/>
          <a:lstStyle/>
          <a:p>
            <a:pPr defTabSz="373887">
              <a:spcBef>
                <a:spcPts val="2600"/>
              </a:spcBef>
              <a:defRPr sz="2304"/>
            </a:pPr>
          </a:p>
          <a:p>
            <a:pPr algn="ctr" defTabSz="373887">
              <a:spcBef>
                <a:spcPts val="2600"/>
              </a:spcBef>
              <a:buFontTx/>
              <a:defRPr b="1" sz="2304">
                <a:solidFill>
                  <a:srgbClr val="000000"/>
                </a:solidFill>
                <a:latin typeface="Helvetica Neue"/>
                <a:ea typeface="Helvetica Neue"/>
                <a:cs typeface="Helvetica Neue"/>
                <a:sym typeface="Helvetica Neue"/>
              </a:defRPr>
            </a:pPr>
            <a:r>
              <a:t>Цель же увещания есть любовь от чистого сердца и доброй совести и нелицемерной веры, от чего отступив, некоторые уклонились в пустословие, желая быть законоучителями, но не разумея ни того, о чем говорят, ни того, что утверждают… </a:t>
            </a:r>
          </a:p>
          <a:p>
            <a:pPr algn="ctr" defTabSz="373887">
              <a:spcBef>
                <a:spcPts val="2600"/>
              </a:spcBef>
              <a:buFontTx/>
              <a:defRPr b="1" sz="2304">
                <a:solidFill>
                  <a:srgbClr val="000000"/>
                </a:solidFill>
                <a:latin typeface="Helvetica Neue"/>
                <a:ea typeface="Helvetica Neue"/>
                <a:cs typeface="Helvetica Neue"/>
                <a:sym typeface="Helvetica Neue"/>
              </a:defRPr>
            </a:pPr>
            <a:r>
              <a:t>(1 Тим. 1:4)</a:t>
            </a:r>
          </a:p>
        </p:txBody>
      </p:sp>
      <p:sp>
        <p:nvSpPr>
          <p:cNvPr id="176" name="Смехотворство"/>
          <p:cNvSpPr txBox="1"/>
          <p:nvPr/>
        </p:nvSpPr>
        <p:spPr>
          <a:xfrm>
            <a:off x="571500" y="4864100"/>
            <a:ext cx="11861800" cy="1397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normAutofit fontScale="100000" lnSpcReduction="0"/>
          </a:bodyPr>
          <a:lstStyle>
            <a:lvl1pPr algn="l">
              <a:defRPr sz="4200"/>
            </a:lvl1pPr>
          </a:lstStyle>
          <a:p>
            <a:pPr/>
            <a:r>
              <a:t>Смехотворство</a:t>
            </a:r>
          </a:p>
        </p:txBody>
      </p:sp>
      <p:sp>
        <p:nvSpPr>
          <p:cNvPr id="177" name="В вашей речи не должно быть…грязных шуток (НРП)…"/>
          <p:cNvSpPr txBox="1"/>
          <p:nvPr/>
        </p:nvSpPr>
        <p:spPr>
          <a:xfrm>
            <a:off x="406374" y="6267415"/>
            <a:ext cx="11861801" cy="292464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lgn="l" defTabSz="490727">
              <a:spcBef>
                <a:spcPts val="3500"/>
              </a:spcBef>
              <a:buFont typeface="Helvetica Neue"/>
              <a:defRPr sz="3024">
                <a:solidFill>
                  <a:srgbClr val="747474"/>
                </a:solidFill>
              </a:defRPr>
            </a:pPr>
          </a:p>
          <a:p>
            <a:pPr lvl="1" indent="192023" defTabSz="490727">
              <a:spcBef>
                <a:spcPts val="3500"/>
              </a:spcBef>
              <a:defRPr b="1" sz="3024">
                <a:latin typeface="Helvetica Neue"/>
                <a:ea typeface="Helvetica Neue"/>
                <a:cs typeface="Helvetica Neue"/>
                <a:sym typeface="Helvetica Neue"/>
              </a:defRPr>
            </a:pPr>
            <a:r>
              <a:t>В вашей речи не должно быть…грязных шуток (НРП)</a:t>
            </a:r>
          </a:p>
          <a:p>
            <a:pPr lvl="1" indent="192023" defTabSz="490727">
              <a:spcBef>
                <a:spcPts val="3500"/>
              </a:spcBef>
              <a:defRPr b="1" sz="3024">
                <a:latin typeface="Helvetica Neue"/>
                <a:ea typeface="Helvetica Neue"/>
                <a:cs typeface="Helvetica Neue"/>
                <a:sym typeface="Helvetica Neue"/>
              </a:defRPr>
            </a:pPr>
            <a:r>
              <a:t>Neither filthiness, nor foolish talking, nor jesting, which are not convenient: but rather giving of thanks (KJV)</a:t>
            </a:r>
          </a:p>
        </p:txBody>
      </p:sp>
      <p:sp>
        <p:nvSpPr>
          <p:cNvPr id="178" name="Линия"/>
          <p:cNvSpPr/>
          <p:nvPr/>
        </p:nvSpPr>
        <p:spPr>
          <a:xfrm>
            <a:off x="506041" y="6367051"/>
            <a:ext cx="11662468" cy="1"/>
          </a:xfrm>
          <a:prstGeom prst="line">
            <a:avLst/>
          </a:prstGeom>
          <a:ln w="12700">
            <a:solidFill>
              <a:srgbClr val="ABABAB"/>
            </a:solidFill>
            <a:miter lim="400000"/>
          </a:ln>
        </p:spPr>
        <p:txBody>
          <a:bodyPr lIns="50800" tIns="50800" rIns="50800" bIns="50800" anchor="ctr"/>
          <a:lstStyle/>
          <a:p>
            <a:pP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0" name="Основные правила приличия в речи"/>
          <p:cNvSpPr txBox="1"/>
          <p:nvPr>
            <p:ph type="title"/>
          </p:nvPr>
        </p:nvSpPr>
        <p:spPr>
          <a:prstGeom prst="rect">
            <a:avLst/>
          </a:prstGeom>
        </p:spPr>
        <p:txBody>
          <a:bodyPr/>
          <a:lstStyle/>
          <a:p>
            <a:pPr/>
            <a:r>
              <a:t>Основные правила приличия в речи</a:t>
            </a:r>
          </a:p>
        </p:txBody>
      </p:sp>
      <p:sp>
        <p:nvSpPr>
          <p:cNvPr id="181" name="Неприлично использовать незнакомого для одного из собеседника языка.…"/>
          <p:cNvSpPr txBox="1"/>
          <p:nvPr>
            <p:ph type="body" idx="1"/>
          </p:nvPr>
        </p:nvSpPr>
        <p:spPr>
          <a:prstGeom prst="rect">
            <a:avLst/>
          </a:prstGeom>
        </p:spPr>
        <p:txBody>
          <a:bodyPr/>
          <a:lstStyle/>
          <a:p>
            <a:pPr/>
            <a:r>
              <a:t>Неприлично использовать незнакомого для одного из собеседника языка.</a:t>
            </a:r>
          </a:p>
          <a:p>
            <a:pPr/>
            <a:r>
              <a:t>Неприличны любого рода унижения собеседника.</a:t>
            </a:r>
          </a:p>
          <a:p>
            <a:pPr/>
            <a:r>
              <a:t>Неприлично перебивать собеседника, не дослушав его до конца.</a:t>
            </a:r>
          </a:p>
          <a:p>
            <a:pPr/>
            <a:r>
              <a:t>Слишком громкая речь - неприлична.</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83" name="telefono.jpg" descr="telefono.jpg"/>
          <p:cNvPicPr>
            <a:picLocks noChangeAspect="1"/>
          </p:cNvPicPr>
          <p:nvPr>
            <p:ph type="pic" idx="13"/>
          </p:nvPr>
        </p:nvPicPr>
        <p:blipFill>
          <a:blip r:embed="rId2">
            <a:extLst/>
          </a:blip>
          <a:srcRect l="25000" t="0" r="25000" b="0"/>
          <a:stretch>
            <a:fillRect/>
          </a:stretch>
        </p:blipFill>
        <p:spPr>
          <a:prstGeom prst="rect">
            <a:avLst/>
          </a:prstGeom>
        </p:spPr>
      </p:pic>
      <p:sp>
        <p:nvSpPr>
          <p:cNvPr id="184" name="Телефонная…"/>
          <p:cNvSpPr txBox="1"/>
          <p:nvPr>
            <p:ph type="title"/>
          </p:nvPr>
        </p:nvSpPr>
        <p:spPr>
          <a:prstGeom prst="rect">
            <a:avLst/>
          </a:prstGeom>
        </p:spPr>
        <p:txBody>
          <a:bodyPr/>
          <a:lstStyle/>
          <a:p>
            <a:pPr/>
            <a:r>
              <a:t>Телефонная </a:t>
            </a:r>
          </a:p>
          <a:p>
            <a:pPr/>
            <a:r>
              <a:t>этика</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86" name="Снимок экрана 2016-01-16 в 11.38.55.png" descr="Снимок экрана 2016-01-16 в 11.38.55.png"/>
          <p:cNvPicPr>
            <a:picLocks noChangeAspect="1"/>
          </p:cNvPicPr>
          <p:nvPr/>
        </p:nvPicPr>
        <p:blipFill>
          <a:blip r:embed="rId2">
            <a:extLst/>
          </a:blip>
          <a:stretch>
            <a:fillRect/>
          </a:stretch>
        </p:blipFill>
        <p:spPr>
          <a:xfrm>
            <a:off x="423524" y="1436501"/>
            <a:ext cx="12157752" cy="6880598"/>
          </a:xfrm>
          <a:prstGeom prst="rect">
            <a:avLst/>
          </a:prstGeom>
          <a:ln w="12700">
            <a:miter lim="400000"/>
          </a:ln>
        </p:spPr>
      </p:pic>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bg>
      <p:bgPr>
        <a:gradFill flip="none" rotWithShape="1">
          <a:gsLst>
            <a:gs pos="0">
              <a:schemeClr val="accent1">
                <a:satOff val="12166"/>
                <a:lumOff val="-13042"/>
              </a:schemeClr>
            </a:gs>
            <a:gs pos="100000">
              <a:schemeClr val="accent1">
                <a:hueOff val="-611179"/>
                <a:satOff val="24879"/>
                <a:lumOff val="-29447"/>
              </a:schemeClr>
            </a:gs>
          </a:gsLst>
          <a:lin ang="5400000" scaled="0"/>
        </a:gradFill>
      </p:bgPr>
    </p:bg>
    <p:spTree>
      <p:nvGrpSpPr>
        <p:cNvPr id="1" name=""/>
        <p:cNvGrpSpPr/>
        <p:nvPr/>
      </p:nvGrpSpPr>
      <p:grpSpPr>
        <a:xfrm>
          <a:off x="0" y="0"/>
          <a:ext cx="0" cy="0"/>
          <a:chOff x="0" y="0"/>
          <a:chExt cx="0" cy="0"/>
        </a:xfrm>
      </p:grpSpPr>
      <p:sp>
        <p:nvSpPr>
          <p:cNvPr id="188" name="2. Приличия в одежде"/>
          <p:cNvSpPr txBox="1"/>
          <p:nvPr>
            <p:ph type="title"/>
          </p:nvPr>
        </p:nvSpPr>
        <p:spPr>
          <a:prstGeom prst="rect">
            <a:avLst/>
          </a:prstGeom>
          <a:solidFill>
            <a:schemeClr val="accent1">
              <a:satOff val="12166"/>
              <a:lumOff val="-13042"/>
            </a:schemeClr>
          </a:solidFill>
        </p:spPr>
        <p:txBody>
          <a:bodyPr/>
          <a:lstStyle>
            <a:lvl1pPr algn="ctr">
              <a:defRPr sz="9000">
                <a:solidFill>
                  <a:srgbClr val="FFFFFF"/>
                </a:solidFill>
              </a:defRPr>
            </a:lvl1pPr>
          </a:lstStyle>
          <a:p>
            <a:pPr/>
            <a:r>
              <a:t>2. Приличия в одежде</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90" name="evrei2.jpg" descr="evrei2.jpg"/>
          <p:cNvPicPr>
            <a:picLocks noChangeAspect="1"/>
          </p:cNvPicPr>
          <p:nvPr>
            <p:ph type="pic" idx="13"/>
          </p:nvPr>
        </p:nvPicPr>
        <p:blipFill>
          <a:blip r:embed="rId3">
            <a:extLst/>
          </a:blip>
          <a:srcRect l="25025" t="0" r="25025" b="0"/>
          <a:stretch>
            <a:fillRect/>
          </a:stretch>
        </p:blipFill>
        <p:spPr>
          <a:prstGeom prst="rect">
            <a:avLst/>
          </a:prstGeom>
        </p:spPr>
      </p:pic>
      <p:sp>
        <p:nvSpPr>
          <p:cNvPr id="191" name="Приличия в одежде"/>
          <p:cNvSpPr txBox="1"/>
          <p:nvPr>
            <p:ph type="title"/>
          </p:nvPr>
        </p:nvSpPr>
        <p:spPr>
          <a:prstGeom prst="rect">
            <a:avLst/>
          </a:prstGeom>
        </p:spPr>
        <p:txBody>
          <a:bodyPr/>
          <a:lstStyle/>
          <a:p>
            <a:pPr/>
            <a:r>
              <a:t>Приличия в одежде</a:t>
            </a:r>
          </a:p>
        </p:txBody>
      </p:sp>
      <p:sp>
        <p:nvSpPr>
          <p:cNvPr id="192" name="также… в приличном одеянии… (1 Тим. 2:9)…"/>
          <p:cNvSpPr txBox="1"/>
          <p:nvPr>
            <p:ph type="body" sz="half" idx="1"/>
          </p:nvPr>
        </p:nvSpPr>
        <p:spPr>
          <a:prstGeom prst="rect">
            <a:avLst/>
          </a:prstGeom>
        </p:spPr>
        <p:txBody>
          <a:bodyPr anchor="ctr"/>
          <a:lstStyle/>
          <a:p>
            <a:pPr algn="ctr">
              <a:buFontTx/>
              <a:defRPr b="1">
                <a:solidFill>
                  <a:srgbClr val="000000"/>
                </a:solidFill>
              </a:defRPr>
            </a:pPr>
            <a:r>
              <a:t>также… в приличном одеянии… (1 Тим. 2:9)</a:t>
            </a:r>
          </a:p>
          <a:p>
            <a:pPr algn="ctr">
              <a:buFontTx/>
              <a:defRPr b="1">
                <a:solidFill>
                  <a:srgbClr val="000000"/>
                </a:solidFill>
              </a:defRPr>
            </a:pPr>
            <a:r>
              <a:t>чтобы… одевались… прилично святым (Тит. 2:3)</a:t>
            </a:r>
          </a:p>
          <a:p>
            <a:pPr algn="ctr">
              <a:buFontTx/>
              <a:defRPr>
                <a:solidFill>
                  <a:srgbClr val="000000"/>
                </a:solidFill>
              </a:defRPr>
            </a:pP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6" name="Функция одежды"/>
          <p:cNvSpPr txBox="1"/>
          <p:nvPr>
            <p:ph type="title"/>
          </p:nvPr>
        </p:nvSpPr>
        <p:spPr>
          <a:prstGeom prst="rect">
            <a:avLst/>
          </a:prstGeom>
        </p:spPr>
        <p:txBody>
          <a:bodyPr/>
          <a:lstStyle/>
          <a:p>
            <a:pPr/>
            <a:r>
              <a:t>Функция одежды</a:t>
            </a:r>
          </a:p>
        </p:txBody>
      </p:sp>
      <p:sp>
        <p:nvSpPr>
          <p:cNvPr id="197" name="Основные функции современной одежды: защитная, информационная, эстетическая.…"/>
          <p:cNvSpPr txBox="1"/>
          <p:nvPr>
            <p:ph type="body" idx="1"/>
          </p:nvPr>
        </p:nvSpPr>
        <p:spPr>
          <a:xfrm>
            <a:off x="426194" y="2404131"/>
            <a:ext cx="11861801" cy="6667501"/>
          </a:xfrm>
          <a:prstGeom prst="rect">
            <a:avLst/>
          </a:prstGeom>
        </p:spPr>
        <p:txBody>
          <a:bodyPr/>
          <a:lstStyle/>
          <a:p>
            <a:pPr algn="just" defTabSz="467359">
              <a:spcBef>
                <a:spcPts val="3300"/>
              </a:spcBef>
              <a:defRPr sz="2880">
                <a:solidFill>
                  <a:srgbClr val="000000"/>
                </a:solidFill>
              </a:defRPr>
            </a:pPr>
            <a:r>
              <a:t>Основные функции современной одежды: защитная, информационная, эстетическая.</a:t>
            </a:r>
          </a:p>
          <a:p>
            <a:pPr algn="just" defTabSz="467359">
              <a:spcBef>
                <a:spcPts val="3300"/>
              </a:spcBef>
              <a:defRPr sz="2880">
                <a:solidFill>
                  <a:srgbClr val="000000"/>
                </a:solidFill>
              </a:defRPr>
            </a:pPr>
            <a:r>
              <a:rPr b="1" u="sng">
                <a:latin typeface="Helvetica Neue"/>
                <a:ea typeface="Helvetica Neue"/>
                <a:cs typeface="Helvetica Neue"/>
                <a:sym typeface="Helvetica Neue"/>
              </a:rPr>
              <a:t>Информационная функция</a:t>
            </a:r>
            <a:r>
              <a:t> необходима и имеет значение отличительного признака социальной принадлежности или профессиональной деятельности человека.</a:t>
            </a:r>
          </a:p>
          <a:p>
            <a:pPr algn="just" defTabSz="467359">
              <a:spcBef>
                <a:spcPts val="3300"/>
              </a:spcBef>
              <a:defRPr sz="2880">
                <a:solidFill>
                  <a:srgbClr val="000000"/>
                </a:solidFill>
              </a:defRPr>
            </a:pPr>
            <a:r>
              <a:rPr b="1" u="sng">
                <a:latin typeface="Helvetica Neue"/>
                <a:ea typeface="Helvetica Neue"/>
                <a:cs typeface="Helvetica Neue"/>
                <a:sym typeface="Helvetica Neue"/>
              </a:rPr>
              <a:t>Эстетическая функция</a:t>
            </a:r>
            <a:r>
              <a:t> — это предмет материальной культуры человека, и представляет собой черты исторической эпохи, национального характера или индивидуальные творческие особенности.</a:t>
            </a:r>
          </a:p>
          <a:p>
            <a:pPr algn="just" defTabSz="467359">
              <a:spcBef>
                <a:spcPts val="3300"/>
              </a:spcBef>
              <a:defRPr sz="2880">
                <a:solidFill>
                  <a:srgbClr val="000000"/>
                </a:solidFill>
              </a:defRPr>
            </a:pPr>
            <a:r>
              <a:rPr b="1" u="sng">
                <a:latin typeface="Helvetica Neue"/>
                <a:ea typeface="Helvetica Neue"/>
                <a:cs typeface="Helvetica Neue"/>
                <a:sym typeface="Helvetica Neue"/>
              </a:rPr>
              <a:t>Защитная функция</a:t>
            </a:r>
            <a:r>
              <a:t> - основная функция одежды — это защита человека от погодных условий (холод, жара, атмосферные осадки).</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9" name="Как одежда связана с этикой?"/>
          <p:cNvSpPr txBox="1"/>
          <p:nvPr>
            <p:ph type="title"/>
          </p:nvPr>
        </p:nvSpPr>
        <p:spPr>
          <a:prstGeom prst="rect">
            <a:avLst/>
          </a:prstGeom>
        </p:spPr>
        <p:txBody>
          <a:bodyPr/>
          <a:lstStyle/>
          <a:p>
            <a:pPr/>
            <a:r>
              <a:t>Как одежда связана с этикой?</a:t>
            </a:r>
          </a:p>
        </p:txBody>
      </p:sp>
      <p:sp>
        <p:nvSpPr>
          <p:cNvPr id="200" name="Этичность - следование правилам и договоренностям, нацеленных на заботу о людях, на учет их чувств и интересов.…"/>
          <p:cNvSpPr txBox="1"/>
          <p:nvPr>
            <p:ph type="body" idx="1"/>
          </p:nvPr>
        </p:nvSpPr>
        <p:spPr>
          <a:xfrm>
            <a:off x="571500" y="3067191"/>
            <a:ext cx="11861801" cy="4990818"/>
          </a:xfrm>
          <a:prstGeom prst="rect">
            <a:avLst/>
          </a:prstGeom>
        </p:spPr>
        <p:txBody>
          <a:bodyPr/>
          <a:lstStyle/>
          <a:p>
            <a:pPr algn="ctr">
              <a:spcBef>
                <a:spcPts val="3000"/>
              </a:spcBef>
              <a:defRPr i="1" sz="2600">
                <a:solidFill>
                  <a:srgbClr val="000000"/>
                </a:solidFill>
                <a:latin typeface="Helvetica Neue"/>
                <a:ea typeface="Helvetica Neue"/>
                <a:cs typeface="Helvetica Neue"/>
                <a:sym typeface="Helvetica Neue"/>
              </a:defRPr>
            </a:pPr>
            <a:r>
              <a:t>Этичность - следование правилам и договоренностям, нацеленных на заботу о людях, на учет их чувств и интересов.</a:t>
            </a:r>
          </a:p>
          <a:p>
            <a:pPr>
              <a:spcBef>
                <a:spcPts val="3000"/>
              </a:spcBef>
              <a:defRPr sz="3000">
                <a:solidFill>
                  <a:srgbClr val="000000"/>
                </a:solidFill>
                <a:latin typeface="Helvetica Neue"/>
                <a:ea typeface="Helvetica Neue"/>
                <a:cs typeface="Helvetica Neue"/>
                <a:sym typeface="Helvetica Neue"/>
              </a:defRPr>
            </a:pPr>
            <a:r>
              <a:t>1. Одежда самым непосредственным образом оказывает влияние на других людей.</a:t>
            </a:r>
          </a:p>
          <a:p>
            <a:pPr algn="ctr">
              <a:spcBef>
                <a:spcPts val="3000"/>
              </a:spcBef>
              <a:defRPr sz="2600">
                <a:solidFill>
                  <a:srgbClr val="000000"/>
                </a:solidFill>
                <a:latin typeface="Helvetica Neue"/>
                <a:ea typeface="Helvetica Neue"/>
                <a:cs typeface="Helvetica Neue"/>
                <a:sym typeface="Helvetica Neue"/>
              </a:defRPr>
            </a:pPr>
            <a:r>
              <a:rPr i="1"/>
              <a:t>Итак, я, узник в Господе, умоляю вас поступать достойно звания, в которое вы призваны…(Еф. 4:1)</a:t>
            </a:r>
            <a:endParaRPr i="1"/>
          </a:p>
          <a:p>
            <a:pPr>
              <a:spcBef>
                <a:spcPts val="3000"/>
              </a:spcBef>
              <a:defRPr sz="3000">
                <a:solidFill>
                  <a:srgbClr val="000000"/>
                </a:solidFill>
                <a:latin typeface="Helvetica Neue"/>
                <a:ea typeface="Helvetica Neue"/>
                <a:cs typeface="Helvetica Neue"/>
                <a:sym typeface="Helvetica Neue"/>
              </a:defRPr>
            </a:pPr>
            <a:r>
              <a:t>2. Одежда свидетельствует о нашем отношении к христианскому сообществу.</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bg>
      <p:bgPr>
        <a:gradFill flip="none" rotWithShape="1">
          <a:gsLst>
            <a:gs pos="0">
              <a:schemeClr val="accent1">
                <a:satOff val="12166"/>
                <a:lumOff val="-13042"/>
              </a:schemeClr>
            </a:gs>
            <a:gs pos="100000">
              <a:schemeClr val="accent1">
                <a:hueOff val="-611179"/>
                <a:satOff val="24879"/>
                <a:lumOff val="-29447"/>
              </a:schemeClr>
            </a:gs>
          </a:gsLst>
          <a:lin ang="5400000" scaled="0"/>
        </a:gradFill>
      </p:bgPr>
    </p:bg>
    <p:spTree>
      <p:nvGrpSpPr>
        <p:cNvPr id="1" name=""/>
        <p:cNvGrpSpPr/>
        <p:nvPr/>
      </p:nvGrpSpPr>
      <p:grpSpPr>
        <a:xfrm>
          <a:off x="0" y="0"/>
          <a:ext cx="0" cy="0"/>
          <a:chOff x="0" y="0"/>
          <a:chExt cx="0" cy="0"/>
        </a:xfrm>
      </p:grpSpPr>
      <p:sp>
        <p:nvSpPr>
          <p:cNvPr id="132" name="Введение"/>
          <p:cNvSpPr txBox="1"/>
          <p:nvPr>
            <p:ph type="title"/>
          </p:nvPr>
        </p:nvSpPr>
        <p:spPr>
          <a:prstGeom prst="rect">
            <a:avLst/>
          </a:prstGeom>
          <a:solidFill>
            <a:schemeClr val="accent1">
              <a:satOff val="12166"/>
              <a:lumOff val="-13042"/>
            </a:schemeClr>
          </a:solidFill>
        </p:spPr>
        <p:txBody>
          <a:bodyPr/>
          <a:lstStyle>
            <a:lvl1pPr algn="ctr">
              <a:defRPr sz="9000">
                <a:solidFill>
                  <a:srgbClr val="FFFFFF"/>
                </a:solidFill>
              </a:defRPr>
            </a:lvl1pPr>
          </a:lstStyle>
          <a:p>
            <a:pPr/>
            <a:r>
              <a:t>Введение</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2" name="Домашняя одежда;…"/>
          <p:cNvSpPr txBox="1"/>
          <p:nvPr>
            <p:ph type="body" sz="half" idx="1"/>
          </p:nvPr>
        </p:nvSpPr>
        <p:spPr>
          <a:xfrm>
            <a:off x="680478" y="2580725"/>
            <a:ext cx="6042931" cy="5572959"/>
          </a:xfrm>
          <a:prstGeom prst="rect">
            <a:avLst/>
          </a:prstGeom>
        </p:spPr>
        <p:txBody>
          <a:bodyPr/>
          <a:lstStyle/>
          <a:p>
            <a:pPr marL="720000" indent="-360000">
              <a:spcBef>
                <a:spcPts val="5900"/>
              </a:spcBef>
              <a:buClr>
                <a:srgbClr val="000000"/>
              </a:buClr>
              <a:buSzPct val="75000"/>
              <a:buChar char="•"/>
              <a:defRPr sz="3000">
                <a:solidFill>
                  <a:srgbClr val="000000"/>
                </a:solidFill>
              </a:defRPr>
            </a:pPr>
            <a:r>
              <a:t>Домашняя одежда;</a:t>
            </a:r>
          </a:p>
          <a:p>
            <a:pPr marL="720000" indent="-360000">
              <a:spcBef>
                <a:spcPts val="5900"/>
              </a:spcBef>
              <a:buClr>
                <a:srgbClr val="000000"/>
              </a:buClr>
              <a:buSzPct val="75000"/>
              <a:buChar char="•"/>
              <a:defRPr sz="3000">
                <a:solidFill>
                  <a:srgbClr val="000000"/>
                </a:solidFill>
              </a:defRPr>
            </a:pPr>
            <a:r>
              <a:t>Деловая одежда;</a:t>
            </a:r>
          </a:p>
          <a:p>
            <a:pPr marL="720000" indent="-360000">
              <a:spcBef>
                <a:spcPts val="5900"/>
              </a:spcBef>
              <a:buClr>
                <a:srgbClr val="000000"/>
              </a:buClr>
              <a:buSzPct val="75000"/>
              <a:buChar char="•"/>
              <a:defRPr sz="3000">
                <a:solidFill>
                  <a:srgbClr val="000000"/>
                </a:solidFill>
              </a:defRPr>
            </a:pPr>
            <a:r>
              <a:t>Одежда для богослужений;</a:t>
            </a:r>
          </a:p>
          <a:p>
            <a:pPr marL="720000" indent="-360000">
              <a:spcBef>
                <a:spcPts val="5900"/>
              </a:spcBef>
              <a:buClr>
                <a:srgbClr val="000000"/>
              </a:buClr>
              <a:buSzPct val="75000"/>
              <a:buChar char="•"/>
              <a:defRPr sz="3000">
                <a:solidFill>
                  <a:srgbClr val="000000"/>
                </a:solidFill>
              </a:defRPr>
            </a:pPr>
            <a:r>
              <a:t>Одежда для отдыха;</a:t>
            </a:r>
          </a:p>
          <a:p>
            <a:pPr marL="720000" indent="-360000">
              <a:spcBef>
                <a:spcPts val="5900"/>
              </a:spcBef>
              <a:buClr>
                <a:srgbClr val="000000"/>
              </a:buClr>
              <a:buSzPct val="75000"/>
              <a:buChar char="•"/>
              <a:defRPr sz="3000">
                <a:solidFill>
                  <a:srgbClr val="000000"/>
                </a:solidFill>
              </a:defRPr>
            </a:pPr>
            <a:r>
              <a:t>Повседневная одежда.</a:t>
            </a:r>
          </a:p>
        </p:txBody>
      </p:sp>
      <p:sp>
        <p:nvSpPr>
          <p:cNvPr id="203" name="Общие…"/>
          <p:cNvSpPr txBox="1"/>
          <p:nvPr/>
        </p:nvSpPr>
        <p:spPr>
          <a:xfrm>
            <a:off x="7630494" y="97469"/>
            <a:ext cx="5234593" cy="4484749"/>
          </a:xfrm>
          <a:prstGeom prst="rect">
            <a:avLst/>
          </a:prstGeom>
          <a:solidFill>
            <a:schemeClr val="accent1">
              <a:satOff val="12166"/>
              <a:lumOff val="-13042"/>
            </a:schemeClr>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b="1" sz="3000">
                <a:solidFill>
                  <a:srgbClr val="FFFFFF"/>
                </a:solidFill>
                <a:latin typeface="Helvetica Neue"/>
                <a:ea typeface="Helvetica Neue"/>
                <a:cs typeface="Helvetica Neue"/>
                <a:sym typeface="Helvetica Neue"/>
              </a:defRPr>
            </a:pPr>
            <a:r>
              <a:t>Общие</a:t>
            </a:r>
          </a:p>
          <a:p>
            <a:pPr algn="l">
              <a:defRPr b="1" sz="3000">
                <a:solidFill>
                  <a:srgbClr val="FFFFFF"/>
                </a:solidFill>
                <a:latin typeface="Helvetica Neue"/>
                <a:ea typeface="Helvetica Neue"/>
                <a:cs typeface="Helvetica Neue"/>
                <a:sym typeface="Helvetica Neue"/>
              </a:defRPr>
            </a:pPr>
            <a:r>
              <a:t>библейские</a:t>
            </a:r>
          </a:p>
          <a:p>
            <a:pPr algn="l">
              <a:defRPr b="1" sz="3000">
                <a:solidFill>
                  <a:srgbClr val="FFFFFF"/>
                </a:solidFill>
                <a:latin typeface="Helvetica Neue"/>
                <a:ea typeface="Helvetica Neue"/>
                <a:cs typeface="Helvetica Neue"/>
                <a:sym typeface="Helvetica Neue"/>
              </a:defRPr>
            </a:pPr>
            <a:r>
              <a:t>требования:</a:t>
            </a:r>
          </a:p>
          <a:p>
            <a:pPr algn="l">
              <a:spcBef>
                <a:spcPts val="1100"/>
              </a:spcBef>
              <a:defRPr sz="3000">
                <a:solidFill>
                  <a:srgbClr val="FFFFFF"/>
                </a:solidFill>
              </a:defRPr>
            </a:pPr>
          </a:p>
          <a:p>
            <a:pPr algn="l">
              <a:spcBef>
                <a:spcPts val="1100"/>
              </a:spcBef>
              <a:defRPr sz="3000">
                <a:solidFill>
                  <a:srgbClr val="FFFFFF"/>
                </a:solidFill>
              </a:defRPr>
            </a:pPr>
            <a:r>
              <a:t>1. Стыдливость в одежде.</a:t>
            </a:r>
          </a:p>
          <a:p>
            <a:pPr algn="l">
              <a:spcBef>
                <a:spcPts val="1100"/>
              </a:spcBef>
              <a:defRPr sz="3000">
                <a:solidFill>
                  <a:srgbClr val="FFFFFF"/>
                </a:solidFill>
              </a:defRPr>
            </a:pPr>
            <a:r>
              <a:t>2. Целомудрие в одежде.</a:t>
            </a:r>
          </a:p>
          <a:p>
            <a:pPr algn="l">
              <a:spcBef>
                <a:spcPts val="1100"/>
              </a:spcBef>
              <a:defRPr sz="3000">
                <a:solidFill>
                  <a:srgbClr val="FFFFFF"/>
                </a:solidFill>
              </a:defRPr>
            </a:pPr>
            <a:r>
              <a:t>3. Не многоценная одежда.</a:t>
            </a:r>
          </a:p>
        </p:txBody>
      </p:sp>
      <p:sp>
        <p:nvSpPr>
          <p:cNvPr id="204" name="Общепринятые…"/>
          <p:cNvSpPr txBox="1"/>
          <p:nvPr/>
        </p:nvSpPr>
        <p:spPr>
          <a:xfrm>
            <a:off x="7630494" y="4639872"/>
            <a:ext cx="5234593" cy="5108523"/>
          </a:xfrm>
          <a:prstGeom prst="rect">
            <a:avLst/>
          </a:prstGeom>
          <a:solidFill>
            <a:schemeClr val="accent4">
              <a:hueOff val="-176257"/>
              <a:satOff val="2643"/>
              <a:lumOff val="-22693"/>
            </a:schemeClr>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b="1" sz="2600">
                <a:solidFill>
                  <a:srgbClr val="FFFFFF"/>
                </a:solidFill>
                <a:latin typeface="Helvetica Neue"/>
                <a:ea typeface="Helvetica Neue"/>
                <a:cs typeface="Helvetica Neue"/>
                <a:sym typeface="Helvetica Neue"/>
              </a:defRPr>
            </a:pPr>
            <a:r>
              <a:t>Общепринятые</a:t>
            </a:r>
          </a:p>
          <a:p>
            <a:pPr algn="l">
              <a:defRPr b="1" sz="2600">
                <a:solidFill>
                  <a:srgbClr val="FFFFFF"/>
                </a:solidFill>
                <a:latin typeface="Helvetica Neue"/>
                <a:ea typeface="Helvetica Neue"/>
                <a:cs typeface="Helvetica Neue"/>
                <a:sym typeface="Helvetica Neue"/>
              </a:defRPr>
            </a:pPr>
            <a:r>
              <a:t>нормы:</a:t>
            </a:r>
          </a:p>
          <a:p>
            <a:pPr algn="l">
              <a:spcBef>
                <a:spcPts val="1100"/>
              </a:spcBef>
              <a:defRPr sz="2600">
                <a:solidFill>
                  <a:srgbClr val="FFFFFF"/>
                </a:solidFill>
              </a:defRPr>
            </a:pPr>
          </a:p>
          <a:p>
            <a:pPr marL="560916" indent="-560916" algn="l">
              <a:spcBef>
                <a:spcPts val="800"/>
              </a:spcBef>
              <a:buSzPct val="100000"/>
              <a:buAutoNum type="arabicPeriod" startAt="1"/>
              <a:defRPr sz="2600">
                <a:solidFill>
                  <a:srgbClr val="FFFFFF"/>
                </a:solidFill>
              </a:defRPr>
            </a:pPr>
            <a:r>
              <a:t>Одежда должна быть чистой.</a:t>
            </a:r>
          </a:p>
          <a:p>
            <a:pPr marL="560916" indent="-560916" algn="l">
              <a:spcBef>
                <a:spcPts val="800"/>
              </a:spcBef>
              <a:buSzPct val="100000"/>
              <a:buAutoNum type="arabicPeriod" startAt="1"/>
              <a:defRPr sz="2600">
                <a:solidFill>
                  <a:srgbClr val="FFFFFF"/>
                </a:solidFill>
              </a:defRPr>
            </a:pPr>
            <a:r>
              <a:t>Одежда должна соответствовать возрасту.</a:t>
            </a:r>
          </a:p>
          <a:p>
            <a:pPr marL="560916" indent="-560916" algn="l">
              <a:spcBef>
                <a:spcPts val="800"/>
              </a:spcBef>
              <a:buSzPct val="100000"/>
              <a:buAutoNum type="arabicPeriod" startAt="1"/>
              <a:defRPr sz="2600">
                <a:solidFill>
                  <a:srgbClr val="FFFFFF"/>
                </a:solidFill>
              </a:defRPr>
            </a:pPr>
            <a:r>
              <a:t>Одежда не должна быть экстравагантной.</a:t>
            </a:r>
          </a:p>
          <a:p>
            <a:pPr marL="560916" indent="-560916" algn="l">
              <a:spcBef>
                <a:spcPts val="800"/>
              </a:spcBef>
              <a:buSzPct val="100000"/>
              <a:buAutoNum type="arabicPeriod" startAt="1"/>
              <a:defRPr sz="2600">
                <a:solidFill>
                  <a:srgbClr val="FFFFFF"/>
                </a:solidFill>
              </a:defRPr>
            </a:pPr>
            <a:r>
              <a:t>Одежда должна соответствовать нормам времени.</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8" name="Экстравагантность"/>
          <p:cNvSpPr txBox="1"/>
          <p:nvPr>
            <p:ph type="title"/>
          </p:nvPr>
        </p:nvSpPr>
        <p:spPr>
          <a:prstGeom prst="rect">
            <a:avLst/>
          </a:prstGeom>
        </p:spPr>
        <p:txBody>
          <a:bodyPr/>
          <a:lstStyle/>
          <a:p>
            <a:pPr/>
            <a:r>
              <a:t>Экстравагантность</a:t>
            </a:r>
          </a:p>
        </p:txBody>
      </p:sp>
      <p:sp>
        <p:nvSpPr>
          <p:cNvPr id="209" name="Экстравага́нтность — стремление быть необычным, желание выделиться из толпы."/>
          <p:cNvSpPr txBox="1"/>
          <p:nvPr>
            <p:ph type="body" idx="1"/>
          </p:nvPr>
        </p:nvSpPr>
        <p:spPr>
          <a:prstGeom prst="rect">
            <a:avLst/>
          </a:prstGeom>
        </p:spPr>
        <p:txBody>
          <a:bodyPr/>
          <a:lstStyle>
            <a:lvl1pPr algn="ctr">
              <a:defRPr b="1">
                <a:solidFill>
                  <a:srgbClr val="000000"/>
                </a:solidFill>
                <a:latin typeface="Helvetica Neue"/>
                <a:ea typeface="Helvetica Neue"/>
                <a:cs typeface="Helvetica Neue"/>
                <a:sym typeface="Helvetica Neue"/>
              </a:defRPr>
            </a:lvl1pPr>
          </a:lstStyle>
          <a:p>
            <a:pPr/>
            <a:r>
              <a:t>Экстравага́нтность — стремление быть необычным, желание выделиться из толпы.</a:t>
            </a:r>
          </a:p>
        </p:txBody>
      </p:sp>
      <p:pic>
        <p:nvPicPr>
          <p:cNvPr id="210" name="Изображение" descr="Изображение"/>
          <p:cNvPicPr>
            <a:picLocks noChangeAspect="1"/>
          </p:cNvPicPr>
          <p:nvPr/>
        </p:nvPicPr>
        <p:blipFill>
          <a:blip r:embed="rId2">
            <a:extLst/>
          </a:blip>
          <a:stretch>
            <a:fillRect/>
          </a:stretch>
        </p:blipFill>
        <p:spPr>
          <a:xfrm>
            <a:off x="898471" y="3633864"/>
            <a:ext cx="2791974" cy="5303815"/>
          </a:xfrm>
          <a:prstGeom prst="rect">
            <a:avLst/>
          </a:prstGeom>
          <a:ln w="25400">
            <a:miter lim="400000"/>
          </a:ln>
          <a:effectLst>
            <a:outerShdw sx="100000" sy="100000" kx="0" ky="0" algn="b" rotWithShape="0" blurRad="127000" dist="76200" dir="5520000">
              <a:srgbClr val="000000">
                <a:alpha val="60000"/>
              </a:srgbClr>
            </a:outerShdw>
          </a:effectLst>
        </p:spPr>
      </p:pic>
      <p:pic>
        <p:nvPicPr>
          <p:cNvPr id="211" name="Снимок экрана 2018-01-21 в 0.24.42.png" descr="Снимок экрана 2018-01-21 в 0.24.42.png"/>
          <p:cNvPicPr>
            <a:picLocks noChangeAspect="1"/>
          </p:cNvPicPr>
          <p:nvPr/>
        </p:nvPicPr>
        <p:blipFill>
          <a:blip r:embed="rId3">
            <a:extLst/>
          </a:blip>
          <a:stretch>
            <a:fillRect/>
          </a:stretch>
        </p:blipFill>
        <p:spPr>
          <a:xfrm>
            <a:off x="4173404" y="3576111"/>
            <a:ext cx="3966388" cy="5324739"/>
          </a:xfrm>
          <a:prstGeom prst="rect">
            <a:avLst/>
          </a:prstGeom>
          <a:ln w="25400">
            <a:miter lim="400000"/>
          </a:ln>
          <a:effectLst>
            <a:outerShdw sx="100000" sy="100000" kx="0" ky="0" algn="b" rotWithShape="0" blurRad="127000" dist="76200" dir="5520000">
              <a:srgbClr val="000000">
                <a:alpha val="60000"/>
              </a:srgbClr>
            </a:outerShdw>
          </a:effectLst>
        </p:spPr>
      </p:pic>
      <p:pic>
        <p:nvPicPr>
          <p:cNvPr id="212" name="Изображение" descr="Изображение"/>
          <p:cNvPicPr>
            <a:picLocks noChangeAspect="1"/>
          </p:cNvPicPr>
          <p:nvPr/>
        </p:nvPicPr>
        <p:blipFill>
          <a:blip r:embed="rId4">
            <a:extLst/>
          </a:blip>
          <a:stretch>
            <a:fillRect/>
          </a:stretch>
        </p:blipFill>
        <p:spPr>
          <a:xfrm>
            <a:off x="8622751" y="3576111"/>
            <a:ext cx="3996052" cy="5324739"/>
          </a:xfrm>
          <a:prstGeom prst="rect">
            <a:avLst/>
          </a:prstGeom>
          <a:ln w="25400">
            <a:miter lim="400000"/>
          </a:ln>
          <a:effectLst>
            <a:outerShdw sx="100000" sy="100000" kx="0" ky="0" algn="b" rotWithShape="0" blurRad="127000" dist="76200" dir="5520000">
              <a:srgbClr val="000000">
                <a:alpha val="60000"/>
              </a:srgbClr>
            </a:outerShdw>
          </a:effectLst>
        </p:spPr>
      </p:pic>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4" name="1 Тим. 2:9…"/>
          <p:cNvSpPr txBox="1"/>
          <p:nvPr>
            <p:ph type="body" idx="1"/>
          </p:nvPr>
        </p:nvSpPr>
        <p:spPr>
          <a:prstGeom prst="rect">
            <a:avLst/>
          </a:prstGeom>
        </p:spPr>
        <p:txBody>
          <a:bodyPr anchor="ctr"/>
          <a:lstStyle/>
          <a:p>
            <a:pPr algn="ctr">
              <a:defRPr sz="4200">
                <a:solidFill>
                  <a:srgbClr val="000000"/>
                </a:solidFill>
              </a:defRPr>
            </a:pPr>
            <a:r>
              <a:t>1 Тим. 2:9</a:t>
            </a:r>
          </a:p>
          <a:p>
            <a:pPr algn="ctr">
              <a:defRPr sz="4200">
                <a:solidFill>
                  <a:srgbClr val="000000"/>
                </a:solidFill>
              </a:defRPr>
            </a:pPr>
            <a:r>
              <a:t>Чтобы также и жены, в </a:t>
            </a:r>
            <a:r>
              <a:rPr u="sng"/>
              <a:t>приличном одеянии</a:t>
            </a:r>
            <a:r>
              <a:t>, со </a:t>
            </a:r>
            <a:r>
              <a:rPr b="1">
                <a:latin typeface="Helvetica Neue"/>
                <a:ea typeface="Helvetica Neue"/>
                <a:cs typeface="Helvetica Neue"/>
                <a:sym typeface="Helvetica Neue"/>
              </a:rPr>
              <a:t>стыдливостью и целомудрием</a:t>
            </a:r>
            <a:r>
              <a:t>, украшали себя не плетением [волос], не золотом, не жемчугом, </a:t>
            </a:r>
            <a:r>
              <a:rPr b="1">
                <a:latin typeface="Helvetica Neue"/>
                <a:ea typeface="Helvetica Neue"/>
                <a:cs typeface="Helvetica Neue"/>
                <a:sym typeface="Helvetica Neue"/>
              </a:rPr>
              <a:t>не многоценною одеждою</a:t>
            </a:r>
            <a:r>
              <a:t>,</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6" name="Стыдливость и целомудрие"/>
          <p:cNvSpPr txBox="1"/>
          <p:nvPr>
            <p:ph type="title"/>
          </p:nvPr>
        </p:nvSpPr>
        <p:spPr>
          <a:prstGeom prst="rect">
            <a:avLst/>
          </a:prstGeom>
        </p:spPr>
        <p:txBody>
          <a:bodyPr/>
          <a:lstStyle/>
          <a:p>
            <a:pPr/>
            <a:r>
              <a:t>Стыдливость и целомудрие</a:t>
            </a:r>
          </a:p>
        </p:txBody>
      </p:sp>
      <p:sp>
        <p:nvSpPr>
          <p:cNvPr id="217" name="Под стыдливостью подразумевается скромность в отношении собственного тела, стремление к сокрытию наготы. Стыдливость в этом случае подразумевает ограниченную демонстрацию голой кожи, распущенных волос и первичных и вторичных половых органов. Стыдливость подразумевает не только закрытость видимости тела, но и скрытие формы тела."/>
          <p:cNvSpPr txBox="1"/>
          <p:nvPr>
            <p:ph type="body" idx="1"/>
          </p:nvPr>
        </p:nvSpPr>
        <p:spPr>
          <a:xfrm>
            <a:off x="571499" y="2228849"/>
            <a:ext cx="11861801" cy="6667501"/>
          </a:xfrm>
          <a:prstGeom prst="rect">
            <a:avLst/>
          </a:prstGeom>
        </p:spPr>
        <p:txBody>
          <a:bodyPr/>
          <a:lstStyle>
            <a:lvl1pPr algn="just">
              <a:lnSpc>
                <a:spcPct val="130000"/>
              </a:lnSpc>
              <a:defRPr sz="3900">
                <a:solidFill>
                  <a:srgbClr val="000000"/>
                </a:solidFill>
              </a:defRPr>
            </a:lvl1pPr>
          </a:lstStyle>
          <a:p>
            <a:pPr/>
            <a:r>
              <a:t>Под стыдливостью подразумевается скромность в отношении собственного тела, стремление к сокрытию наготы. Стыдливость в этом случае подразумевает ограниченную демонстрацию голой кожи, распущенных волос и первичных и вторичных половых органов. Стыдливость подразумевает не только закрытость видимости тела, но и скрытие формы тела.</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1" name="Многоценная одежда"/>
          <p:cNvSpPr txBox="1"/>
          <p:nvPr>
            <p:ph type="title"/>
          </p:nvPr>
        </p:nvSpPr>
        <p:spPr>
          <a:prstGeom prst="rect">
            <a:avLst/>
          </a:prstGeom>
        </p:spPr>
        <p:txBody>
          <a:bodyPr/>
          <a:lstStyle/>
          <a:p>
            <a:pPr/>
            <a:r>
              <a:t>Многоценная одежда</a:t>
            </a:r>
          </a:p>
        </p:txBody>
      </p:sp>
      <p:pic>
        <p:nvPicPr>
          <p:cNvPr id="222" name="Изображение" descr="Изображение"/>
          <p:cNvPicPr>
            <a:picLocks noChangeAspect="1"/>
          </p:cNvPicPr>
          <p:nvPr/>
        </p:nvPicPr>
        <p:blipFill>
          <a:blip r:embed="rId3">
            <a:extLst/>
          </a:blip>
          <a:stretch>
            <a:fillRect/>
          </a:stretch>
        </p:blipFill>
        <p:spPr>
          <a:xfrm>
            <a:off x="3291783" y="2209928"/>
            <a:ext cx="6942162" cy="7034725"/>
          </a:xfrm>
          <a:prstGeom prst="rect">
            <a:avLst/>
          </a:prstGeom>
          <a:ln w="12700">
            <a:miter lim="400000"/>
          </a:ln>
        </p:spPr>
      </p:pic>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6" name="Украшать нужно то, что несовершенно.…"/>
          <p:cNvSpPr txBox="1"/>
          <p:nvPr>
            <p:ph type="body" idx="1"/>
          </p:nvPr>
        </p:nvSpPr>
        <p:spPr>
          <a:prstGeom prst="rect">
            <a:avLst/>
          </a:prstGeom>
        </p:spPr>
        <p:txBody>
          <a:bodyPr anchor="ctr"/>
          <a:lstStyle/>
          <a:p>
            <a:pPr marL="890999" indent="-534599" defTabSz="578358">
              <a:spcBef>
                <a:spcPts val="4100"/>
              </a:spcBef>
              <a:buSzPct val="100000"/>
              <a:buChar char="•"/>
              <a:defRPr sz="3564">
                <a:solidFill>
                  <a:srgbClr val="000000"/>
                </a:solidFill>
              </a:defRPr>
            </a:pPr>
            <a:r>
              <a:t>Украшать нужно то, что несовершенно.</a:t>
            </a:r>
          </a:p>
          <a:p>
            <a:pPr marL="890999" indent="-534599" defTabSz="578358">
              <a:spcBef>
                <a:spcPts val="4100"/>
              </a:spcBef>
              <a:buSzPct val="100000"/>
              <a:buChar char="•"/>
              <a:defRPr sz="3564">
                <a:solidFill>
                  <a:srgbClr val="000000"/>
                </a:solidFill>
              </a:defRPr>
            </a:pPr>
            <a:r>
              <a:t>Если человек считает несовершенным свое тело, то он украшает его.</a:t>
            </a:r>
          </a:p>
          <a:p>
            <a:pPr marL="890999" indent="-534599" defTabSz="578358">
              <a:spcBef>
                <a:spcPts val="4100"/>
              </a:spcBef>
              <a:buSzPct val="100000"/>
              <a:buChar char="•"/>
              <a:defRPr sz="3564">
                <a:solidFill>
                  <a:srgbClr val="000000"/>
                </a:solidFill>
              </a:defRPr>
            </a:pPr>
            <a:r>
              <a:t>Если человек считает несовершенным свою душу, то он украшает её.</a:t>
            </a:r>
          </a:p>
          <a:p>
            <a:pPr marL="890999" indent="-534599" defTabSz="578358">
              <a:spcBef>
                <a:spcPts val="4100"/>
              </a:spcBef>
              <a:buSzPct val="100000"/>
              <a:buChar char="•"/>
              <a:defRPr sz="3564">
                <a:solidFill>
                  <a:srgbClr val="000000"/>
                </a:solidFill>
              </a:defRPr>
            </a:pPr>
            <a:r>
              <a:t>Украшение это не исправление пораженного, а отвлечение взгляда от пораженного.</a:t>
            </a:r>
          </a:p>
          <a:p>
            <a:pPr marL="890999" indent="-534599" defTabSz="578358">
              <a:spcBef>
                <a:spcPts val="4100"/>
              </a:spcBef>
              <a:buSzPct val="100000"/>
              <a:buChar char="•"/>
              <a:defRPr sz="3564">
                <a:solidFill>
                  <a:srgbClr val="000000"/>
                </a:solidFill>
              </a:defRPr>
            </a:pPr>
            <a:r>
              <a:t>Украшение не должно быть без функциональности.</a:t>
            </a:r>
          </a:p>
        </p:txBody>
      </p:sp>
      <p:sp>
        <p:nvSpPr>
          <p:cNvPr id="227" name="Отношение к украшениям"/>
          <p:cNvSpPr txBox="1"/>
          <p:nvPr>
            <p:ph type="title"/>
          </p:nvPr>
        </p:nvSpPr>
        <p:spPr>
          <a:prstGeom prst="rect">
            <a:avLst/>
          </a:prstGeom>
        </p:spPr>
        <p:txBody>
          <a:bodyPr/>
          <a:lstStyle/>
          <a:p>
            <a:pPr/>
            <a:r>
              <a:t>Отношение к украшениям</a:t>
            </a: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9" name="Отношение к украшениям"/>
          <p:cNvSpPr txBox="1"/>
          <p:nvPr>
            <p:ph type="title"/>
          </p:nvPr>
        </p:nvSpPr>
        <p:spPr>
          <a:prstGeom prst="rect">
            <a:avLst/>
          </a:prstGeom>
        </p:spPr>
        <p:txBody>
          <a:bodyPr/>
          <a:lstStyle/>
          <a:p>
            <a:pPr/>
            <a:r>
              <a:t>Отношение к украшениям</a:t>
            </a:r>
          </a:p>
        </p:txBody>
      </p:sp>
      <p:sp>
        <p:nvSpPr>
          <p:cNvPr id="230" name="«Вам, любезнейшие сестры, надлежит отличаться от них в одеянии столько же, как вы от них отличаетесь во всем прочем, «будьте совершенны, как совершен Отец ваш небесный» (Мф 5.48). Сие совершенство, я хочу сказать, христианская чистота, должно не только отнять у вас желание быть любимыми, но заставить вас ненавидеть и отвергать все то, что может воспламенять опасную любовь в других. Во-первых, желание нравиться посредством искусственных прикрас может происходить единственно от испорченного и развращенного сердца. Известно, какою приманкою сии прикрасы служат к вовлечению людей в запрещенные удовольствия. Зачем вам возжигать преступное пламя? Зачем привлекать к такому удовольствию, которое долг ваш велит считать непозволенным? Во-вторых, нам отнюдь не должно пролагать пути искушениям, которые и без того часто торжествуют, непрестанно на нас нападая, или, по крайней мере, сильно нарушают спокойствие души. О, Боже! сохрани нас от сего пагубного камня претыкания. Мы должны иметь наружность такую скромную, степенную, христианскую, чтобы совесть ни в чем не могла нас упрекнуть.»…"/>
          <p:cNvSpPr txBox="1"/>
          <p:nvPr>
            <p:ph type="body" idx="1"/>
          </p:nvPr>
        </p:nvSpPr>
        <p:spPr>
          <a:xfrm>
            <a:off x="571499" y="2209928"/>
            <a:ext cx="11861801" cy="7421697"/>
          </a:xfrm>
          <a:prstGeom prst="rect">
            <a:avLst/>
          </a:prstGeom>
        </p:spPr>
        <p:txBody>
          <a:bodyPr/>
          <a:lstStyle/>
          <a:p>
            <a:pPr algn="just" defTabSz="356362">
              <a:lnSpc>
                <a:spcPct val="130000"/>
              </a:lnSpc>
              <a:spcBef>
                <a:spcPts val="2500"/>
              </a:spcBef>
              <a:defRPr sz="2257">
                <a:solidFill>
                  <a:srgbClr val="000000"/>
                </a:solidFill>
              </a:defRPr>
            </a:pPr>
            <a:r>
              <a:t>«Вам, любезнейшие сестры, надлежит отличаться от них в одеянии столько же, как вы от них отличаетесь во всем прочем, «будьте совершенны, как совершен Отец ваш небесный» (Мф 5.48). Сие совершенство, я хочу сказать, христианская чистота, должно не только отнять у вас желание быть любимыми, но заставить вас ненавидеть и отвергать все то, что может воспламенять опасную любовь в других. Во-первых, желание нравиться посредством искусственных прикрас может происходить единственно от испорченного и развращенного сердца. Известно, какою приманкою сии прикрасы служат к вовлечению людей в запрещенные удовольствия. Зачем вам возжигать преступное пламя? Зачем привлекать к такому удовольствию, которое долг ваш велит считать непозволенным? Во-вторых, нам отнюдь не должно пролагать пути искушениям, которые и без того часто торжествуют, непрестанно на нас нападая, или, по крайней мере, сильно нарушают спокойствие души. О, Боже! сохрани нас от сего пагубного камня претыкания. Мы должны иметь наружность такую скромную, степенную, христианскую, чтобы совесть ни в чем не могла нас упрекнуть.»</a:t>
            </a:r>
          </a:p>
          <a:p>
            <a:pPr algn="just" defTabSz="356362">
              <a:lnSpc>
                <a:spcPct val="130000"/>
              </a:lnSpc>
              <a:spcBef>
                <a:spcPts val="2500"/>
              </a:spcBef>
              <a:defRPr sz="2257">
                <a:solidFill>
                  <a:srgbClr val="000000"/>
                </a:solidFill>
              </a:defRPr>
            </a:pPr>
            <a:r>
              <a:t>Отрывок из книги: Тертуллиан. «О женских украшениях». </a:t>
            </a: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bg>
      <p:bgPr>
        <a:gradFill flip="none" rotWithShape="1">
          <a:gsLst>
            <a:gs pos="0">
              <a:schemeClr val="accent1">
                <a:satOff val="12166"/>
                <a:lumOff val="-13042"/>
              </a:schemeClr>
            </a:gs>
            <a:gs pos="100000">
              <a:schemeClr val="accent1">
                <a:hueOff val="-611179"/>
                <a:satOff val="24879"/>
                <a:lumOff val="-29447"/>
              </a:schemeClr>
            </a:gs>
          </a:gsLst>
          <a:lin ang="5400000" scaled="0"/>
        </a:gradFill>
      </p:bgPr>
    </p:bg>
    <p:spTree>
      <p:nvGrpSpPr>
        <p:cNvPr id="1" name=""/>
        <p:cNvGrpSpPr/>
        <p:nvPr/>
      </p:nvGrpSpPr>
      <p:grpSpPr>
        <a:xfrm>
          <a:off x="0" y="0"/>
          <a:ext cx="0" cy="0"/>
          <a:chOff x="0" y="0"/>
          <a:chExt cx="0" cy="0"/>
        </a:xfrm>
      </p:grpSpPr>
      <p:sp>
        <p:nvSpPr>
          <p:cNvPr id="232" name="3. Приличия в богопочитании"/>
          <p:cNvSpPr txBox="1"/>
          <p:nvPr>
            <p:ph type="title"/>
          </p:nvPr>
        </p:nvSpPr>
        <p:spPr>
          <a:prstGeom prst="rect">
            <a:avLst/>
          </a:prstGeom>
          <a:solidFill>
            <a:schemeClr val="accent1">
              <a:satOff val="12166"/>
              <a:lumOff val="-13042"/>
            </a:schemeClr>
          </a:solidFill>
        </p:spPr>
        <p:txBody>
          <a:bodyPr/>
          <a:lstStyle>
            <a:lvl1pPr algn="ctr">
              <a:defRPr sz="9000">
                <a:solidFill>
                  <a:srgbClr val="FFFFFF"/>
                </a:solidFill>
              </a:defRPr>
            </a:lvl1pPr>
          </a:lstStyle>
          <a:p>
            <a:pPr/>
            <a:r>
              <a:t>3. Приличия в богопочитании</a:t>
            </a: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34" name="420229_900.jpg" descr="420229_900.jpg"/>
          <p:cNvPicPr>
            <a:picLocks noChangeAspect="1"/>
          </p:cNvPicPr>
          <p:nvPr>
            <p:ph type="pic" idx="13"/>
          </p:nvPr>
        </p:nvPicPr>
        <p:blipFill>
          <a:blip r:embed="rId3">
            <a:extLst/>
          </a:blip>
          <a:srcRect l="27925" t="0" r="27925" b="0"/>
          <a:stretch>
            <a:fillRect/>
          </a:stretch>
        </p:blipFill>
        <p:spPr>
          <a:prstGeom prst="rect">
            <a:avLst/>
          </a:prstGeom>
        </p:spPr>
      </p:pic>
      <p:sp>
        <p:nvSpPr>
          <p:cNvPr id="235" name="Приличия в богопочитании"/>
          <p:cNvSpPr txBox="1"/>
          <p:nvPr>
            <p:ph type="title"/>
          </p:nvPr>
        </p:nvSpPr>
        <p:spPr>
          <a:prstGeom prst="rect">
            <a:avLst/>
          </a:prstGeom>
        </p:spPr>
        <p:txBody>
          <a:bodyPr/>
          <a:lstStyle/>
          <a:p>
            <a:pPr/>
            <a:r>
              <a:t>Приличия в богопочитании</a:t>
            </a:r>
          </a:p>
        </p:txBody>
      </p:sp>
      <p:sp>
        <p:nvSpPr>
          <p:cNvPr id="236" name="Только всё должно быть благопристойно и чинно.  (1 Кор. 14:40)…"/>
          <p:cNvSpPr txBox="1"/>
          <p:nvPr>
            <p:ph type="body" sz="half" idx="1"/>
          </p:nvPr>
        </p:nvSpPr>
        <p:spPr>
          <a:xfrm>
            <a:off x="568196" y="2228850"/>
            <a:ext cx="5080001" cy="6667500"/>
          </a:xfrm>
          <a:prstGeom prst="rect">
            <a:avLst/>
          </a:prstGeom>
        </p:spPr>
        <p:txBody>
          <a:bodyPr anchor="ctr"/>
          <a:lstStyle/>
          <a:p>
            <a:pPr algn="ctr">
              <a:buFontTx/>
              <a:defRPr b="1">
                <a:solidFill>
                  <a:srgbClr val="000000"/>
                </a:solidFill>
              </a:defRPr>
            </a:pPr>
            <a:r>
              <a:rPr b="0"/>
              <a:t>Только всё должно быть благопристойно и чинно.</a:t>
            </a:r>
            <a:br>
              <a:rPr b="0"/>
            </a:br>
            <a:r>
              <a:rPr b="0"/>
              <a:t> (1 Кор. 14:40)</a:t>
            </a:r>
            <a:endParaRPr b="0"/>
          </a:p>
          <a:p>
            <a:pPr algn="ctr">
              <a:buFontTx/>
              <a:defRPr b="1">
                <a:solidFill>
                  <a:srgbClr val="000000"/>
                </a:solidFill>
              </a:defRPr>
            </a:pPr>
            <a:endParaRPr b="0"/>
          </a:p>
          <a:p>
            <a:pPr algn="ctr">
              <a:buFontTx/>
              <a:defRPr>
                <a:solidFill>
                  <a:srgbClr val="000000"/>
                </a:solidFill>
              </a:defRPr>
            </a:pPr>
            <a:r>
              <a:t>Рассудите сами, прилично ли жене молиться Богу с непокрытою головой? </a:t>
            </a:r>
            <a:br/>
            <a:r>
              <a:t>(1 Кор. 11:13)</a:t>
            </a: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0" name="Как эта тема связана с этикой?"/>
          <p:cNvSpPr txBox="1"/>
          <p:nvPr>
            <p:ph type="title"/>
          </p:nvPr>
        </p:nvSpPr>
        <p:spPr>
          <a:prstGeom prst="rect">
            <a:avLst/>
          </a:prstGeom>
        </p:spPr>
        <p:txBody>
          <a:bodyPr/>
          <a:lstStyle/>
          <a:p>
            <a:pPr/>
            <a:r>
              <a:t>Как эта тема связана с этикой?</a:t>
            </a:r>
          </a:p>
        </p:txBody>
      </p:sp>
      <p:sp>
        <p:nvSpPr>
          <p:cNvPr id="241" name="Этичность - следование правилам и договоренностям, нацеленных на заботу о людях, на учет их чувств и интересов.…"/>
          <p:cNvSpPr txBox="1"/>
          <p:nvPr>
            <p:ph type="body" idx="1"/>
          </p:nvPr>
        </p:nvSpPr>
        <p:spPr>
          <a:xfrm>
            <a:off x="571500" y="2209929"/>
            <a:ext cx="11861800" cy="6810655"/>
          </a:xfrm>
          <a:prstGeom prst="rect">
            <a:avLst/>
          </a:prstGeom>
        </p:spPr>
        <p:txBody>
          <a:bodyPr/>
          <a:lstStyle/>
          <a:p>
            <a:pPr algn="ctr">
              <a:spcBef>
                <a:spcPts val="3000"/>
              </a:spcBef>
              <a:defRPr i="1" sz="2600">
                <a:solidFill>
                  <a:srgbClr val="000000"/>
                </a:solidFill>
                <a:latin typeface="Helvetica Neue"/>
                <a:ea typeface="Helvetica Neue"/>
                <a:cs typeface="Helvetica Neue"/>
                <a:sym typeface="Helvetica Neue"/>
              </a:defRPr>
            </a:pPr>
            <a:r>
              <a:t>Этичность - следование правилам и договоренностям, нацеленных на заботу о людях, на учет их чувств и интересов.</a:t>
            </a:r>
          </a:p>
          <a:p>
            <a:pPr algn="just">
              <a:spcBef>
                <a:spcPts val="3000"/>
              </a:spcBef>
              <a:defRPr sz="3000">
                <a:solidFill>
                  <a:srgbClr val="000000"/>
                </a:solidFill>
                <a:latin typeface="Helvetica Neue"/>
                <a:ea typeface="Helvetica Neue"/>
                <a:cs typeface="Helvetica Neue"/>
                <a:sym typeface="Helvetica Neue"/>
              </a:defRPr>
            </a:pPr>
            <a:r>
              <a:t>1. Если вся церковь сойдется вместе, и все станут говорить [незнакомыми] языками, и войдут к вам незнающие или неверующие, то не скажут ли, что вы беснуетесь? Но когда все пророчествуют, и войдет кто неверующий или незнающий, то он всеми обличается, всеми судится (1Кор. 14:23-24).</a:t>
            </a:r>
          </a:p>
          <a:p>
            <a:pPr algn="ctr">
              <a:spcBef>
                <a:spcPts val="3000"/>
              </a:spcBef>
              <a:defRPr sz="3000">
                <a:solidFill>
                  <a:srgbClr val="000000"/>
                </a:solidFill>
                <a:latin typeface="Helvetica Neue"/>
                <a:ea typeface="Helvetica Neue"/>
                <a:cs typeface="Helvetica Neue"/>
                <a:sym typeface="Helvetica Neue"/>
              </a:defRPr>
            </a:pPr>
            <a:r>
              <a:rPr i="1"/>
              <a:t>Итак, я, узник в Господе, умоляю вас поступать достойно звания, в которое вы призваны…(Еф. 4:1)</a:t>
            </a:r>
            <a:endParaRPr i="1"/>
          </a:p>
          <a:p>
            <a:pPr>
              <a:spcBef>
                <a:spcPts val="3000"/>
              </a:spcBef>
              <a:defRPr sz="3000">
                <a:solidFill>
                  <a:srgbClr val="000000"/>
                </a:solidFill>
                <a:latin typeface="Helvetica Neue"/>
                <a:ea typeface="Helvetica Neue"/>
                <a:cs typeface="Helvetica Neue"/>
                <a:sym typeface="Helvetica Neue"/>
              </a:defRPr>
            </a:pPr>
            <a:r>
              <a:t>2. «и во храме Его все возвещает о [Его] славе.» (Пс. 28:9)</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34" name="1406314718_vesy.jpg" descr="1406314718_vesy.jpg"/>
          <p:cNvPicPr>
            <a:picLocks noChangeAspect="1"/>
          </p:cNvPicPr>
          <p:nvPr>
            <p:ph type="pic" idx="13"/>
          </p:nvPr>
        </p:nvPicPr>
        <p:blipFill>
          <a:blip r:embed="rId2">
            <a:extLst/>
          </a:blip>
          <a:srcRect l="29555" t="0" r="29555" b="0"/>
          <a:stretch>
            <a:fillRect/>
          </a:stretch>
        </p:blipFill>
        <p:spPr>
          <a:prstGeom prst="rect">
            <a:avLst/>
          </a:prstGeom>
        </p:spPr>
      </p:pic>
      <p:sp>
        <p:nvSpPr>
          <p:cNvPr id="135" name="Понятие этики"/>
          <p:cNvSpPr txBox="1"/>
          <p:nvPr>
            <p:ph type="title"/>
          </p:nvPr>
        </p:nvSpPr>
        <p:spPr>
          <a:prstGeom prst="rect">
            <a:avLst/>
          </a:prstGeom>
        </p:spPr>
        <p:txBody>
          <a:bodyPr/>
          <a:lstStyle/>
          <a:p>
            <a:pPr/>
            <a:r>
              <a:t>Понятие этики</a:t>
            </a:r>
          </a:p>
        </p:txBody>
      </p:sp>
      <p:sp>
        <p:nvSpPr>
          <p:cNvPr id="136" name="Слово «этика» происходит от слов «нрав», «обычай». «Этос» — правила совместного проживания, нормы сплачивающие общество.…"/>
          <p:cNvSpPr txBox="1"/>
          <p:nvPr>
            <p:ph type="body" sz="half" idx="1"/>
          </p:nvPr>
        </p:nvSpPr>
        <p:spPr>
          <a:prstGeom prst="rect">
            <a:avLst/>
          </a:prstGeom>
        </p:spPr>
        <p:txBody>
          <a:bodyPr anchor="ctr"/>
          <a:lstStyle/>
          <a:p>
            <a:pPr algn="just">
              <a:defRPr sz="2900"/>
            </a:pPr>
            <a:r>
              <a:t>Слово «этика» происходит от слов «нрав», «обычай». «Этос» — правила совместного проживания, нормы сплачивающие общество.</a:t>
            </a:r>
          </a:p>
          <a:p>
            <a:pPr algn="just">
              <a:defRPr sz="2900"/>
            </a:pPr>
            <a:r>
              <a:t>Этика начинается тогда, когда рядом со мной появляется другой человек</a:t>
            </a:r>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3" name="Нормы этичного поведения на богослужении"/>
          <p:cNvSpPr txBox="1"/>
          <p:nvPr>
            <p:ph type="title"/>
          </p:nvPr>
        </p:nvSpPr>
        <p:spPr>
          <a:prstGeom prst="rect">
            <a:avLst/>
          </a:prstGeom>
        </p:spPr>
        <p:txBody>
          <a:bodyPr/>
          <a:lstStyle/>
          <a:p>
            <a:pPr/>
            <a:r>
              <a:t>Нормы этичного поведения на богослужении</a:t>
            </a:r>
          </a:p>
        </p:txBody>
      </p:sp>
      <p:sp>
        <p:nvSpPr>
          <p:cNvPr id="244" name="На богослужении необходимо приходить заблаговременно.…"/>
          <p:cNvSpPr txBox="1"/>
          <p:nvPr>
            <p:ph type="body" idx="1"/>
          </p:nvPr>
        </p:nvSpPr>
        <p:spPr>
          <a:xfrm>
            <a:off x="571500" y="2222500"/>
            <a:ext cx="11861800" cy="7202887"/>
          </a:xfrm>
          <a:prstGeom prst="rect">
            <a:avLst/>
          </a:prstGeom>
        </p:spPr>
        <p:txBody>
          <a:bodyPr/>
          <a:lstStyle/>
          <a:p>
            <a:pPr marL="529740" indent="-205740" defTabSz="525779">
              <a:spcBef>
                <a:spcPts val="3700"/>
              </a:spcBef>
              <a:buSzPct val="100000"/>
              <a:buAutoNum type="arabicPeriod" startAt="1"/>
              <a:defRPr sz="3239">
                <a:solidFill>
                  <a:srgbClr val="000000"/>
                </a:solidFill>
              </a:defRPr>
            </a:pPr>
            <a:r>
              <a:t>На богослужении необходимо приходить заблаговременно.</a:t>
            </a:r>
          </a:p>
          <a:p>
            <a:pPr marL="529740" indent="-205740" defTabSz="525779">
              <a:spcBef>
                <a:spcPts val="3700"/>
              </a:spcBef>
              <a:buSzPct val="100000"/>
              <a:buAutoNum type="arabicPeriod" startAt="1"/>
              <a:defRPr sz="3239">
                <a:solidFill>
                  <a:srgbClr val="000000"/>
                </a:solidFill>
              </a:defRPr>
            </a:pPr>
            <a:r>
              <a:t>На богослужение необходимо приходить приготовленным:</a:t>
            </a:r>
          </a:p>
          <a:p>
            <a:pPr lvl="4" marL="1394459" indent="-205739" defTabSz="525779">
              <a:lnSpc>
                <a:spcPct val="120000"/>
              </a:lnSpc>
              <a:spcBef>
                <a:spcPts val="0"/>
              </a:spcBef>
              <a:buSzPct val="100000"/>
              <a:buAutoNum type="arabicPeriod" startAt="1"/>
              <a:defRPr sz="3239">
                <a:solidFill>
                  <a:srgbClr val="000000"/>
                </a:solidFill>
              </a:defRPr>
            </a:pPr>
            <a:r>
              <a:t>Одежда</a:t>
            </a:r>
          </a:p>
          <a:p>
            <a:pPr lvl="4" marL="1394459" indent="-205739" defTabSz="525779">
              <a:lnSpc>
                <a:spcPct val="120000"/>
              </a:lnSpc>
              <a:spcBef>
                <a:spcPts val="0"/>
              </a:spcBef>
              <a:buSzPct val="100000"/>
              <a:buAutoNum type="arabicPeriod" startAt="1"/>
              <a:defRPr sz="3239">
                <a:solidFill>
                  <a:srgbClr val="000000"/>
                </a:solidFill>
              </a:defRPr>
            </a:pPr>
            <a:r>
              <a:t>Духовное состояние</a:t>
            </a:r>
          </a:p>
          <a:p>
            <a:pPr lvl="4" marL="1394459" indent="-205739" defTabSz="525779">
              <a:lnSpc>
                <a:spcPct val="120000"/>
              </a:lnSpc>
              <a:spcBef>
                <a:spcPts val="0"/>
              </a:spcBef>
              <a:buSzPct val="100000"/>
              <a:buAutoNum type="arabicPeriod" startAt="1"/>
              <a:defRPr sz="3239">
                <a:solidFill>
                  <a:srgbClr val="000000"/>
                </a:solidFill>
              </a:defRPr>
            </a:pPr>
            <a:r>
              <a:t>Участие</a:t>
            </a:r>
          </a:p>
          <a:p>
            <a:pPr lvl="1" marL="502919" indent="-205739" defTabSz="525779">
              <a:lnSpc>
                <a:spcPct val="120000"/>
              </a:lnSpc>
              <a:spcBef>
                <a:spcPts val="0"/>
              </a:spcBef>
              <a:buSzPct val="100000"/>
              <a:buAutoNum type="arabicPeriod" startAt="3"/>
              <a:defRPr sz="3239">
                <a:solidFill>
                  <a:srgbClr val="000000"/>
                </a:solidFill>
              </a:defRPr>
            </a:pPr>
            <a:r>
              <a:t> Любые записки (с участием или нуждами) нужно подавать до начала собрания.</a:t>
            </a:r>
          </a:p>
          <a:p>
            <a:pPr lvl="1" marL="502919" indent="-205739" defTabSz="525779">
              <a:lnSpc>
                <a:spcPct val="120000"/>
              </a:lnSpc>
              <a:spcBef>
                <a:spcPts val="0"/>
              </a:spcBef>
              <a:buSzPct val="100000"/>
              <a:buAutoNum type="arabicPeriod" startAt="3"/>
              <a:defRPr sz="3239">
                <a:solidFill>
                  <a:srgbClr val="000000"/>
                </a:solidFill>
              </a:defRPr>
            </a:pPr>
            <a:r>
              <a:t> Центром богослужения является проповедь. Во время проповеди нельзя выходить, разговаривать или отвлекаться.</a:t>
            </a:r>
          </a:p>
        </p:txBody>
      </p:sp>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6" name="Нормы этичного поведения на богослужении"/>
          <p:cNvSpPr txBox="1"/>
          <p:nvPr>
            <p:ph type="title"/>
          </p:nvPr>
        </p:nvSpPr>
        <p:spPr>
          <a:prstGeom prst="rect">
            <a:avLst/>
          </a:prstGeom>
        </p:spPr>
        <p:txBody>
          <a:bodyPr/>
          <a:lstStyle/>
          <a:p>
            <a:pPr/>
            <a:r>
              <a:t>Нормы этичного поведения на богослужении</a:t>
            </a:r>
          </a:p>
        </p:txBody>
      </p:sp>
      <p:sp>
        <p:nvSpPr>
          <p:cNvPr id="247" name="Поведение женщин на собрании…"/>
          <p:cNvSpPr txBox="1"/>
          <p:nvPr>
            <p:ph type="body" idx="1"/>
          </p:nvPr>
        </p:nvSpPr>
        <p:spPr>
          <a:xfrm>
            <a:off x="571500" y="2222500"/>
            <a:ext cx="11861800" cy="7202887"/>
          </a:xfrm>
          <a:prstGeom prst="rect">
            <a:avLst/>
          </a:prstGeom>
        </p:spPr>
        <p:txBody>
          <a:bodyPr/>
          <a:lstStyle/>
          <a:p>
            <a:pPr marL="512082" indent="-198882" defTabSz="508254">
              <a:spcBef>
                <a:spcPts val="3600"/>
              </a:spcBef>
              <a:buSzPct val="100000"/>
              <a:buAutoNum type="arabicPeriod" startAt="5"/>
              <a:defRPr sz="3132">
                <a:solidFill>
                  <a:srgbClr val="000000"/>
                </a:solidFill>
              </a:defRPr>
            </a:pPr>
            <a:r>
              <a:t> Поведение женщин на собрании </a:t>
            </a:r>
          </a:p>
          <a:p>
            <a:pPr marL="512082" indent="-198882" defTabSz="508254">
              <a:spcBef>
                <a:spcPts val="3600"/>
              </a:spcBef>
              <a:buSzPct val="100000"/>
              <a:buAutoNum type="arabicPeriod" startAt="5"/>
              <a:defRPr sz="3132">
                <a:solidFill>
                  <a:srgbClr val="000000"/>
                </a:solidFill>
              </a:defRPr>
            </a:pPr>
            <a:r>
              <a:t> Отношение к пришедшим на богослужение</a:t>
            </a:r>
          </a:p>
          <a:p>
            <a:pPr marL="512082" indent="-198882" defTabSz="508254">
              <a:spcBef>
                <a:spcPts val="3600"/>
              </a:spcBef>
              <a:buSzPct val="100000"/>
              <a:buAutoNum type="arabicPeriod" startAt="5"/>
              <a:defRPr sz="3132">
                <a:solidFill>
                  <a:srgbClr val="000000"/>
                </a:solidFill>
              </a:defRPr>
            </a:pPr>
            <a:r>
              <a:t> Приличия при приветствовании</a:t>
            </a:r>
          </a:p>
          <a:p>
            <a:pPr marL="512082" indent="-198882" defTabSz="508254">
              <a:spcBef>
                <a:spcPts val="3600"/>
              </a:spcBef>
              <a:buSzPct val="100000"/>
              <a:buAutoNum type="arabicPeriod" startAt="5"/>
              <a:defRPr sz="3132">
                <a:solidFill>
                  <a:srgbClr val="000000"/>
                </a:solidFill>
              </a:defRPr>
            </a:pPr>
            <a:r>
              <a:t> Приличное поведение при заключении собрания</a:t>
            </a:r>
          </a:p>
          <a:p>
            <a:pPr lvl="3" marL="1060704" indent="-198881" defTabSz="508254">
              <a:spcBef>
                <a:spcPts val="3600"/>
              </a:spcBef>
              <a:buSzPct val="100000"/>
              <a:buAutoNum type="arabicPeriod" startAt="1"/>
              <a:defRPr sz="3132">
                <a:solidFill>
                  <a:srgbClr val="000000"/>
                </a:solidFill>
              </a:defRPr>
            </a:pPr>
            <a:r>
              <a:t> Не уходить раньше, чем заканчивается собрание</a:t>
            </a:r>
          </a:p>
          <a:p>
            <a:pPr lvl="3" marL="1060704" indent="-198881" defTabSz="508254">
              <a:spcBef>
                <a:spcPts val="3600"/>
              </a:spcBef>
              <a:buSzPct val="100000"/>
              <a:buAutoNum type="arabicPeriod" startAt="1"/>
              <a:defRPr sz="3132">
                <a:solidFill>
                  <a:srgbClr val="000000"/>
                </a:solidFill>
              </a:defRPr>
            </a:pPr>
            <a:r>
              <a:t> Этичное поведение водителей при разъезде</a:t>
            </a:r>
          </a:p>
          <a:p>
            <a:pPr lvl="1" marL="486155" indent="-198881" defTabSz="508254">
              <a:spcBef>
                <a:spcPts val="3600"/>
              </a:spcBef>
              <a:buSzPct val="100000"/>
              <a:buAutoNum type="arabicPeriod" startAt="9"/>
              <a:defRPr sz="3132">
                <a:solidFill>
                  <a:srgbClr val="000000"/>
                </a:solidFill>
              </a:defRPr>
            </a:pPr>
            <a:r>
              <a:t> Отношение к соседям Дома Молитвы</a:t>
            </a:r>
          </a:p>
          <a:p>
            <a:pPr lvl="1" marL="486155" indent="-198881" defTabSz="508254">
              <a:spcBef>
                <a:spcPts val="3600"/>
              </a:spcBef>
              <a:buSzPct val="100000"/>
              <a:buAutoNum type="arabicPeriod" startAt="9"/>
              <a:defRPr sz="3132">
                <a:solidFill>
                  <a:srgbClr val="000000"/>
                </a:solidFill>
              </a:defRPr>
            </a:pPr>
            <a:r>
              <a:t> Приличная молитва</a:t>
            </a:r>
          </a:p>
        </p:txBody>
      </p:sp>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bg>
      <p:bgPr>
        <a:gradFill flip="none" rotWithShape="1">
          <a:gsLst>
            <a:gs pos="0">
              <a:schemeClr val="accent1">
                <a:satOff val="12166"/>
                <a:lumOff val="-13042"/>
              </a:schemeClr>
            </a:gs>
            <a:gs pos="100000">
              <a:schemeClr val="accent1">
                <a:hueOff val="-611179"/>
                <a:satOff val="24879"/>
                <a:lumOff val="-29447"/>
              </a:schemeClr>
            </a:gs>
          </a:gsLst>
          <a:lin ang="5400000" scaled="0"/>
        </a:gradFill>
      </p:bgPr>
    </p:bg>
    <p:spTree>
      <p:nvGrpSpPr>
        <p:cNvPr id="1" name=""/>
        <p:cNvGrpSpPr/>
        <p:nvPr/>
      </p:nvGrpSpPr>
      <p:grpSpPr>
        <a:xfrm>
          <a:off x="0" y="0"/>
          <a:ext cx="0" cy="0"/>
          <a:chOff x="0" y="0"/>
          <a:chExt cx="0" cy="0"/>
        </a:xfrm>
      </p:grpSpPr>
      <p:sp>
        <p:nvSpPr>
          <p:cNvPr id="249" name="4. Приличия в отношениях в семье"/>
          <p:cNvSpPr txBox="1"/>
          <p:nvPr>
            <p:ph type="title"/>
          </p:nvPr>
        </p:nvSpPr>
        <p:spPr>
          <a:prstGeom prst="rect">
            <a:avLst/>
          </a:prstGeom>
          <a:solidFill>
            <a:schemeClr val="accent1">
              <a:satOff val="12166"/>
              <a:lumOff val="-13042"/>
            </a:schemeClr>
          </a:solidFill>
        </p:spPr>
        <p:txBody>
          <a:bodyPr/>
          <a:lstStyle>
            <a:lvl1pPr algn="ctr">
              <a:defRPr sz="9000">
                <a:solidFill>
                  <a:srgbClr val="FFFFFF"/>
                </a:solidFill>
              </a:defRPr>
            </a:lvl1pPr>
          </a:lstStyle>
          <a:p>
            <a:pPr/>
            <a:r>
              <a:t>4. Приличия в отношениях в семье</a:t>
            </a:r>
          </a:p>
        </p:txBody>
      </p:sp>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51" name="13430467.jpg" descr="13430467.jpg"/>
          <p:cNvPicPr>
            <a:picLocks noChangeAspect="1"/>
          </p:cNvPicPr>
          <p:nvPr>
            <p:ph type="pic" idx="13"/>
          </p:nvPr>
        </p:nvPicPr>
        <p:blipFill>
          <a:blip r:embed="rId2">
            <a:extLst/>
          </a:blip>
          <a:srcRect l="27729" t="0" r="27729" b="0"/>
          <a:stretch>
            <a:fillRect/>
          </a:stretch>
        </p:blipFill>
        <p:spPr>
          <a:prstGeom prst="rect">
            <a:avLst/>
          </a:prstGeom>
        </p:spPr>
      </p:pic>
      <p:sp>
        <p:nvSpPr>
          <p:cNvPr id="252" name="Приличия в отношениях в семье"/>
          <p:cNvSpPr txBox="1"/>
          <p:nvPr>
            <p:ph type="title"/>
          </p:nvPr>
        </p:nvSpPr>
        <p:spPr>
          <a:prstGeom prst="rect">
            <a:avLst/>
          </a:prstGeom>
        </p:spPr>
        <p:txBody>
          <a:bodyPr/>
          <a:lstStyle/>
          <a:p>
            <a:pPr/>
            <a:r>
              <a:t>Приличия в отношениях в семье</a:t>
            </a:r>
          </a:p>
        </p:txBody>
      </p:sp>
      <p:sp>
        <p:nvSpPr>
          <p:cNvPr id="253" name="Жены, повинуйтесь мужьям своим, как прилично в Господе.…"/>
          <p:cNvSpPr txBox="1"/>
          <p:nvPr/>
        </p:nvSpPr>
        <p:spPr>
          <a:xfrm>
            <a:off x="568196" y="3842030"/>
            <a:ext cx="5080001" cy="344113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r>
              <a:t>Жены, повинуйтесь мужьям своим, как прилично в Господе.</a:t>
            </a:r>
          </a:p>
          <a:p>
            <a:pPr/>
          </a:p>
          <a:p>
            <a:pPr/>
            <a:r>
              <a:t>Кол. 3:18</a:t>
            </a:r>
          </a:p>
        </p:txBody>
      </p:sp>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5" name="Кол. 3:18 Жены, повинуйтесь мужьям своим, как прилично в Господе.…"/>
          <p:cNvSpPr txBox="1"/>
          <p:nvPr>
            <p:ph type="body" idx="1"/>
          </p:nvPr>
        </p:nvSpPr>
        <p:spPr>
          <a:prstGeom prst="rect">
            <a:avLst/>
          </a:prstGeom>
        </p:spPr>
        <p:txBody>
          <a:bodyPr/>
          <a:lstStyle/>
          <a:p>
            <a:pPr>
              <a:spcBef>
                <a:spcPts val="3000"/>
              </a:spcBef>
              <a:defRPr sz="3000">
                <a:latin typeface="Helvetica Neue"/>
                <a:ea typeface="Helvetica Neue"/>
                <a:cs typeface="Helvetica Neue"/>
                <a:sym typeface="Helvetica Neue"/>
              </a:defRPr>
            </a:pPr>
            <a:r>
              <a:t>Кол. 3:18 Жены, </a:t>
            </a:r>
            <a:r>
              <a:rPr b="1"/>
              <a:t>повинуйтесь</a:t>
            </a:r>
            <a:r>
              <a:t> мужьям своим, как прилично в Господе.</a:t>
            </a:r>
          </a:p>
          <a:p>
            <a:pPr>
              <a:spcBef>
                <a:spcPts val="3000"/>
              </a:spcBef>
              <a:defRPr sz="3000">
                <a:latin typeface="Helvetica Neue"/>
                <a:ea typeface="Helvetica Neue"/>
                <a:cs typeface="Helvetica Neue"/>
                <a:sym typeface="Helvetica Neue"/>
              </a:defRPr>
            </a:pPr>
            <a:r>
              <a:t>19 Мужья, </a:t>
            </a:r>
            <a:r>
              <a:rPr b="1"/>
              <a:t>любите</a:t>
            </a:r>
            <a:r>
              <a:t> своих жен и не будьте к ним суровы.</a:t>
            </a:r>
          </a:p>
          <a:p>
            <a:pPr>
              <a:spcBef>
                <a:spcPts val="3000"/>
              </a:spcBef>
              <a:defRPr sz="3000">
                <a:latin typeface="Helvetica Neue"/>
                <a:ea typeface="Helvetica Neue"/>
                <a:cs typeface="Helvetica Neue"/>
                <a:sym typeface="Helvetica Neue"/>
              </a:defRPr>
            </a:pPr>
            <a:r>
              <a:t>20 Дети, будьте </a:t>
            </a:r>
            <a:r>
              <a:rPr b="1"/>
              <a:t>послушны</a:t>
            </a:r>
            <a:r>
              <a:t> родителям вашим во всем, ибо это благоугодно Господу.</a:t>
            </a:r>
          </a:p>
          <a:p>
            <a:pPr>
              <a:spcBef>
                <a:spcPts val="3000"/>
              </a:spcBef>
              <a:defRPr sz="3000">
                <a:latin typeface="Helvetica Neue"/>
                <a:ea typeface="Helvetica Neue"/>
                <a:cs typeface="Helvetica Neue"/>
                <a:sym typeface="Helvetica Neue"/>
              </a:defRPr>
            </a:pPr>
            <a:r>
              <a:t>21 Отцы, </a:t>
            </a:r>
            <a:r>
              <a:rPr b="1"/>
              <a:t>не раздражайте</a:t>
            </a:r>
            <a:r>
              <a:t> детей ваших, дабы они не унывали.</a:t>
            </a:r>
          </a:p>
          <a:p>
            <a:pPr>
              <a:spcBef>
                <a:spcPts val="3000"/>
              </a:spcBef>
              <a:defRPr sz="3000">
                <a:latin typeface="Helvetica Neue"/>
                <a:ea typeface="Helvetica Neue"/>
                <a:cs typeface="Helvetica Neue"/>
                <a:sym typeface="Helvetica Neue"/>
              </a:defRPr>
            </a:pPr>
            <a:r>
              <a:t>22 </a:t>
            </a:r>
            <a:r>
              <a:rPr b="1"/>
              <a:t>Рабы, во всем повинуйтесь господам вашим по плоти</a:t>
            </a:r>
            <a:r>
              <a:t>, не в глазах только служа [им], как человекоугодники, но в простоте сердца, боясь Бога </a:t>
            </a:r>
          </a:p>
          <a:p>
            <a:pPr>
              <a:spcBef>
                <a:spcPts val="3000"/>
              </a:spcBef>
              <a:defRPr sz="3000">
                <a:latin typeface="Helvetica Neue"/>
                <a:ea typeface="Helvetica Neue"/>
                <a:cs typeface="Helvetica Neue"/>
                <a:sym typeface="Helvetica Neue"/>
              </a:defRPr>
            </a:pPr>
            <a:r>
              <a:t>4:1 </a:t>
            </a:r>
            <a:r>
              <a:rPr b="1"/>
              <a:t>Господа́, оказывайте рабам должное и справедливое</a:t>
            </a:r>
            <a:r>
              <a:t>, зная, что и вы имеете Господа на небесах.</a:t>
            </a:r>
          </a:p>
        </p:txBody>
      </p:sp>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showMasterSp="1" showMasterPhAnim="1">
  <p:cSld>
    <p:bg>
      <p:bgPr>
        <a:gradFill flip="none" rotWithShape="1">
          <a:gsLst>
            <a:gs pos="0">
              <a:schemeClr val="accent1">
                <a:satOff val="12166"/>
                <a:lumOff val="-13042"/>
              </a:schemeClr>
            </a:gs>
            <a:gs pos="100000">
              <a:schemeClr val="accent1">
                <a:hueOff val="-611179"/>
                <a:satOff val="24879"/>
                <a:lumOff val="-29447"/>
              </a:schemeClr>
            </a:gs>
          </a:gsLst>
          <a:lin ang="5400000" scaled="0"/>
        </a:gradFill>
      </p:bgPr>
    </p:bg>
    <p:spTree>
      <p:nvGrpSpPr>
        <p:cNvPr id="1" name=""/>
        <p:cNvGrpSpPr/>
        <p:nvPr/>
      </p:nvGrpSpPr>
      <p:grpSpPr>
        <a:xfrm>
          <a:off x="0" y="0"/>
          <a:ext cx="0" cy="0"/>
          <a:chOff x="0" y="0"/>
          <a:chExt cx="0" cy="0"/>
        </a:xfrm>
      </p:grpSpPr>
      <p:sp>
        <p:nvSpPr>
          <p:cNvPr id="257" name="5. Приличия в отношениях к инвалидам и больным"/>
          <p:cNvSpPr txBox="1"/>
          <p:nvPr>
            <p:ph type="title"/>
          </p:nvPr>
        </p:nvSpPr>
        <p:spPr>
          <a:prstGeom prst="rect">
            <a:avLst/>
          </a:prstGeom>
          <a:solidFill>
            <a:schemeClr val="accent1">
              <a:satOff val="12166"/>
              <a:lumOff val="-13042"/>
            </a:schemeClr>
          </a:solidFill>
        </p:spPr>
        <p:txBody>
          <a:bodyPr/>
          <a:lstStyle>
            <a:lvl1pPr algn="ctr" defTabSz="490727">
              <a:defRPr sz="7560">
                <a:solidFill>
                  <a:srgbClr val="FFFFFF"/>
                </a:solidFill>
              </a:defRPr>
            </a:lvl1pPr>
          </a:lstStyle>
          <a:p>
            <a:pPr/>
            <a:r>
              <a:t>5. Приличия в отношениях к инвалидам и больным</a:t>
            </a:r>
          </a:p>
        </p:txBody>
      </p:sp>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59" name="article.jpg" descr="article.jpg"/>
          <p:cNvPicPr>
            <a:picLocks noChangeAspect="1"/>
          </p:cNvPicPr>
          <p:nvPr>
            <p:ph type="pic" idx="13"/>
          </p:nvPr>
        </p:nvPicPr>
        <p:blipFill>
          <a:blip r:embed="rId2">
            <a:extLst/>
          </a:blip>
          <a:srcRect l="28352" t="0" r="28352" b="0"/>
          <a:stretch>
            <a:fillRect/>
          </a:stretch>
        </p:blipFill>
        <p:spPr>
          <a:prstGeom prst="rect">
            <a:avLst/>
          </a:prstGeom>
        </p:spPr>
      </p:pic>
      <p:sp>
        <p:nvSpPr>
          <p:cNvPr id="260" name="Приличия в отношениях к инвалидам и больным"/>
          <p:cNvSpPr txBox="1"/>
          <p:nvPr>
            <p:ph type="title"/>
          </p:nvPr>
        </p:nvSpPr>
        <p:spPr>
          <a:prstGeom prst="rect">
            <a:avLst/>
          </a:prstGeom>
        </p:spPr>
        <p:txBody>
          <a:bodyPr/>
          <a:lstStyle/>
          <a:p>
            <a:pPr/>
            <a:r>
              <a:t>Приличия в отношениях к инвалидам и больным</a:t>
            </a:r>
          </a:p>
        </p:txBody>
      </p:sp>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2" name="–Лев. 19:14"/>
          <p:cNvSpPr txBox="1"/>
          <p:nvPr>
            <p:ph type="body" idx="13"/>
          </p:nvPr>
        </p:nvSpPr>
        <p:spPr>
          <a:xfrm>
            <a:off x="1270000" y="7526200"/>
            <a:ext cx="10464800" cy="498423"/>
          </a:xfrm>
          <a:prstGeom prst="rect">
            <a:avLst/>
          </a:prstGeom>
        </p:spPr>
        <p:txBody>
          <a:bodyPr/>
          <a:lstStyle/>
          <a:p>
            <a:pPr/>
            <a:r>
              <a:t>–Лев. 19:14</a:t>
            </a:r>
          </a:p>
        </p:txBody>
      </p:sp>
      <p:sp>
        <p:nvSpPr>
          <p:cNvPr id="263" name="«Не злословь глухого и пред слепым не клади ничего, чтобы преткнуться ему; бойся Бога твоего. Я Господь.»."/>
          <p:cNvSpPr txBox="1"/>
          <p:nvPr>
            <p:ph type="body" idx="14"/>
          </p:nvPr>
        </p:nvSpPr>
        <p:spPr>
          <a:xfrm>
            <a:off x="1270000" y="3082609"/>
            <a:ext cx="10464800" cy="3131182"/>
          </a:xfrm>
          <a:prstGeom prst="rect">
            <a:avLst/>
          </a:prstGeom>
        </p:spPr>
        <p:txBody>
          <a:bodyPr/>
          <a:lstStyle>
            <a:lvl1pPr>
              <a:defRPr sz="5000"/>
            </a:lvl1pPr>
          </a:lstStyle>
          <a:p>
            <a:pPr/>
            <a:r>
              <a:t>«Не злословь глухого и пред слепым не клади ничего, чтобы преткнуться ему; бойся Бога твоего. Я Господь.».</a:t>
            </a:r>
          </a:p>
        </p:txBody>
      </p:sp>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showMasterSp="1" showMasterPhAnim="1">
  <p:cSld>
    <p:bg>
      <p:bgPr>
        <a:gradFill flip="none" rotWithShape="1">
          <a:gsLst>
            <a:gs pos="0">
              <a:schemeClr val="accent1">
                <a:satOff val="12166"/>
                <a:lumOff val="-13042"/>
              </a:schemeClr>
            </a:gs>
            <a:gs pos="100000">
              <a:schemeClr val="accent1">
                <a:hueOff val="-611179"/>
                <a:satOff val="24879"/>
                <a:lumOff val="-29447"/>
              </a:schemeClr>
            </a:gs>
          </a:gsLst>
          <a:lin ang="5400000" scaled="0"/>
        </a:gradFill>
      </p:bgPr>
    </p:bg>
    <p:spTree>
      <p:nvGrpSpPr>
        <p:cNvPr id="1" name=""/>
        <p:cNvGrpSpPr/>
        <p:nvPr/>
      </p:nvGrpSpPr>
      <p:grpSpPr>
        <a:xfrm>
          <a:off x="0" y="0"/>
          <a:ext cx="0" cy="0"/>
          <a:chOff x="0" y="0"/>
          <a:chExt cx="0" cy="0"/>
        </a:xfrm>
      </p:grpSpPr>
      <p:sp>
        <p:nvSpPr>
          <p:cNvPr id="265" name="6. Приличия в отношениях с разными людьми"/>
          <p:cNvSpPr txBox="1"/>
          <p:nvPr>
            <p:ph type="title"/>
          </p:nvPr>
        </p:nvSpPr>
        <p:spPr>
          <a:prstGeom prst="rect">
            <a:avLst/>
          </a:prstGeom>
          <a:solidFill>
            <a:schemeClr val="accent1">
              <a:satOff val="12166"/>
              <a:lumOff val="-13042"/>
            </a:schemeClr>
          </a:solidFill>
        </p:spPr>
        <p:txBody>
          <a:bodyPr/>
          <a:lstStyle>
            <a:lvl1pPr algn="ctr" defTabSz="490727">
              <a:defRPr sz="7560">
                <a:solidFill>
                  <a:srgbClr val="FFFFFF"/>
                </a:solidFill>
              </a:defRPr>
            </a:lvl1pPr>
          </a:lstStyle>
          <a:p>
            <a:pPr/>
            <a:r>
              <a:t>6. Приличия в отношениях с разными людьми</a:t>
            </a:r>
          </a:p>
        </p:txBody>
      </p:sp>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showMasterSp="1" showMasterPhAnim="1">
  <p:cSld>
    <p:bg>
      <p:bgPr>
        <a:gradFill flip="none" rotWithShape="1">
          <a:gsLst>
            <a:gs pos="0">
              <a:schemeClr val="accent1">
                <a:satOff val="12166"/>
                <a:lumOff val="-13042"/>
              </a:schemeClr>
            </a:gs>
            <a:gs pos="100000">
              <a:schemeClr val="accent1">
                <a:hueOff val="-611179"/>
                <a:satOff val="24879"/>
                <a:lumOff val="-29447"/>
              </a:schemeClr>
            </a:gs>
          </a:gsLst>
          <a:lin ang="5400000" scaled="0"/>
        </a:gradFill>
      </p:bgPr>
    </p:bg>
    <p:spTree>
      <p:nvGrpSpPr>
        <p:cNvPr id="1" name=""/>
        <p:cNvGrpSpPr/>
        <p:nvPr/>
      </p:nvGrpSpPr>
      <p:grpSpPr>
        <a:xfrm>
          <a:off x="0" y="0"/>
          <a:ext cx="0" cy="0"/>
          <a:chOff x="0" y="0"/>
          <a:chExt cx="0" cy="0"/>
        </a:xfrm>
      </p:grpSpPr>
      <p:sp>
        <p:nvSpPr>
          <p:cNvPr id="267" name="7. Приличия при оказании помощи"/>
          <p:cNvSpPr txBox="1"/>
          <p:nvPr>
            <p:ph type="title"/>
          </p:nvPr>
        </p:nvSpPr>
        <p:spPr>
          <a:prstGeom prst="rect">
            <a:avLst/>
          </a:prstGeom>
          <a:solidFill>
            <a:schemeClr val="accent1">
              <a:satOff val="12166"/>
              <a:lumOff val="-13042"/>
            </a:schemeClr>
          </a:solidFill>
        </p:spPr>
        <p:txBody>
          <a:bodyPr/>
          <a:lstStyle>
            <a:lvl1pPr algn="ctr">
              <a:defRPr sz="9000">
                <a:solidFill>
                  <a:srgbClr val="FFFFFF"/>
                </a:solidFill>
              </a:defRPr>
            </a:lvl1pPr>
          </a:lstStyle>
          <a:p>
            <a:pPr/>
            <a:r>
              <a:t>7. Приличия при оказании помощи</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38" name="Изображение" descr="Изображение"/>
          <p:cNvPicPr>
            <a:picLocks noChangeAspect="1"/>
          </p:cNvPicPr>
          <p:nvPr>
            <p:ph type="pic" idx="13"/>
          </p:nvPr>
        </p:nvPicPr>
        <p:blipFill>
          <a:blip r:embed="rId2">
            <a:extLst/>
          </a:blip>
          <a:srcRect l="36020" t="0" r="12912" b="2979"/>
          <a:stretch>
            <a:fillRect/>
          </a:stretch>
        </p:blipFill>
        <p:spPr>
          <a:xfrm>
            <a:off x="6357094" y="145353"/>
            <a:ext cx="6502401" cy="9462991"/>
          </a:xfrm>
          <a:prstGeom prst="rect">
            <a:avLst/>
          </a:prstGeom>
        </p:spPr>
      </p:pic>
      <p:sp>
        <p:nvSpPr>
          <p:cNvPr id="139" name="Личная и профессиональная этика"/>
          <p:cNvSpPr txBox="1"/>
          <p:nvPr>
            <p:ph type="title"/>
          </p:nvPr>
        </p:nvSpPr>
        <p:spPr>
          <a:prstGeom prst="rect">
            <a:avLst/>
          </a:prstGeom>
        </p:spPr>
        <p:txBody>
          <a:bodyPr/>
          <a:lstStyle>
            <a:lvl1pPr defTabSz="467359">
              <a:defRPr sz="3360"/>
            </a:lvl1pPr>
          </a:lstStyle>
          <a:p>
            <a:pPr/>
            <a:r>
              <a:t>Личная и профессиональная этика</a:t>
            </a:r>
          </a:p>
        </p:txBody>
      </p:sp>
      <p:sp>
        <p:nvSpPr>
          <p:cNvPr id="140" name="Личная этика - следование правилам и договоренностям, нацеленных на заботу о людях, на учет их чувств и интересов.…"/>
          <p:cNvSpPr txBox="1"/>
          <p:nvPr>
            <p:ph type="body" sz="half" idx="1"/>
          </p:nvPr>
        </p:nvSpPr>
        <p:spPr>
          <a:xfrm>
            <a:off x="254917" y="2228849"/>
            <a:ext cx="5706559" cy="7250070"/>
          </a:xfrm>
          <a:prstGeom prst="rect">
            <a:avLst/>
          </a:prstGeom>
        </p:spPr>
        <p:txBody>
          <a:bodyPr/>
          <a:lstStyle/>
          <a:p>
            <a:pPr marL="488600" indent="-228600" algn="just">
              <a:buSzPct val="100000"/>
              <a:buChar char="•"/>
            </a:pPr>
            <a:r>
              <a:t>Личная этика - следование правилам и договоренностям, нацеленных на заботу о людях, на учет их чувств и интересов.</a:t>
            </a:r>
          </a:p>
          <a:p>
            <a:pPr marL="488600" indent="-228600" algn="just">
              <a:buSzPct val="100000"/>
              <a:buChar char="•"/>
            </a:pPr>
            <a:r>
              <a:t>Профессиональная этика представляет собой систему моральных принципов, норм и правил поведения специалиста с учетом особенностей его профессиональной деятельности и конкретной ситуации. Профессиональная этика должна быть неотъемлемой составной частью подготовки каждого специалиста.</a:t>
            </a:r>
          </a:p>
        </p:txBody>
      </p:sp>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69" name="b19a2a7e9b231ae870468a4e0cfa4475.jpg" descr="b19a2a7e9b231ae870468a4e0cfa4475.jpg"/>
          <p:cNvPicPr>
            <a:picLocks noChangeAspect="1"/>
          </p:cNvPicPr>
          <p:nvPr>
            <p:ph type="pic" idx="13"/>
          </p:nvPr>
        </p:nvPicPr>
        <p:blipFill>
          <a:blip r:embed="rId2">
            <a:extLst/>
          </a:blip>
          <a:srcRect l="25000" t="0" r="25000" b="0"/>
          <a:stretch>
            <a:fillRect/>
          </a:stretch>
        </p:blipFill>
        <p:spPr>
          <a:prstGeom prst="rect">
            <a:avLst/>
          </a:prstGeom>
        </p:spPr>
      </p:pic>
      <p:sp>
        <p:nvSpPr>
          <p:cNvPr id="270" name="Приличие в оказании помощи"/>
          <p:cNvSpPr txBox="1"/>
          <p:nvPr>
            <p:ph type="title"/>
          </p:nvPr>
        </p:nvSpPr>
        <p:spPr>
          <a:prstGeom prst="rect">
            <a:avLst/>
          </a:prstGeom>
        </p:spPr>
        <p:txBody>
          <a:bodyPr/>
          <a:lstStyle/>
          <a:p>
            <a:pPr/>
            <a:r>
              <a:t>Приличие в оказании помощи</a:t>
            </a:r>
          </a:p>
        </p:txBody>
      </p:sp>
      <p:sp>
        <p:nvSpPr>
          <p:cNvPr id="271" name="Примите ее для Господа, как прилично святым, и помогите ей, в чем она будет иметь нужду у вас, ибо и она была помощницею многим и мне самому… (Рим. 16:2)"/>
          <p:cNvSpPr txBox="1"/>
          <p:nvPr>
            <p:ph type="body" sz="half" idx="1"/>
          </p:nvPr>
        </p:nvSpPr>
        <p:spPr>
          <a:prstGeom prst="rect">
            <a:avLst/>
          </a:prstGeom>
        </p:spPr>
        <p:txBody>
          <a:bodyPr/>
          <a:lstStyle/>
          <a:p>
            <a:pPr algn="ctr" defTabSz="531622">
              <a:spcBef>
                <a:spcPts val="2700"/>
              </a:spcBef>
              <a:buFontTx/>
              <a:defRPr sz="3094">
                <a:solidFill>
                  <a:srgbClr val="000000"/>
                </a:solidFill>
              </a:defRPr>
            </a:pPr>
          </a:p>
          <a:p>
            <a:pPr algn="ctr" defTabSz="531622">
              <a:spcBef>
                <a:spcPts val="2700"/>
              </a:spcBef>
              <a:buFontTx/>
              <a:defRPr sz="3094">
                <a:solidFill>
                  <a:srgbClr val="000000"/>
                </a:solidFill>
              </a:defRPr>
            </a:pPr>
          </a:p>
          <a:p>
            <a:pPr algn="ctr" defTabSz="531622">
              <a:spcBef>
                <a:spcPts val="2700"/>
              </a:spcBef>
              <a:buFontTx/>
              <a:defRPr sz="3094">
                <a:solidFill>
                  <a:srgbClr val="000000"/>
                </a:solidFill>
              </a:defRPr>
            </a:pPr>
            <a:r>
              <a:t>Примите ее для Господа, как прилично святым, и помогите ей, в чем она будет иметь нужду у вас, ибо и она была помощницею многим и мне самому… (Рим. 16:2)</a:t>
            </a:r>
          </a:p>
          <a:p>
            <a:pPr algn="ctr" defTabSz="531622">
              <a:spcBef>
                <a:spcPts val="2700"/>
              </a:spcBef>
              <a:buFontTx/>
              <a:defRPr sz="3094">
                <a:solidFill>
                  <a:srgbClr val="000000"/>
                </a:solidFill>
              </a:defRPr>
            </a:pPr>
          </a:p>
        </p:txBody>
      </p:sp>
    </p:spTree>
  </p:cSld>
  <p:clrMapOvr>
    <a:masterClrMapping/>
  </p:clrMapOvr>
  <p:transition xmlns:p14="http://schemas.microsoft.com/office/powerpoint/2010/main" spd="med" advClick="1"/>
</p:sld>
</file>

<file path=ppt/slides/slide41.xml><?xml version="1.0" encoding="utf-8"?>
<p:sld xmlns:a="http://schemas.openxmlformats.org/drawingml/2006/main" xmlns:r="http://schemas.openxmlformats.org/officeDocument/2006/relationships" xmlns:p="http://schemas.openxmlformats.org/presentationml/2006/main" showMasterSp="1" showMasterPhAnim="1">
  <p:cSld>
    <p:bg>
      <p:bgPr>
        <a:gradFill flip="none" rotWithShape="1">
          <a:gsLst>
            <a:gs pos="0">
              <a:schemeClr val="accent1">
                <a:satOff val="12166"/>
                <a:lumOff val="-13042"/>
              </a:schemeClr>
            </a:gs>
            <a:gs pos="100000">
              <a:schemeClr val="accent1">
                <a:hueOff val="-611179"/>
                <a:satOff val="24879"/>
                <a:lumOff val="-29447"/>
              </a:schemeClr>
            </a:gs>
          </a:gsLst>
          <a:lin ang="5400000" scaled="0"/>
        </a:gradFill>
      </p:bgPr>
    </p:bg>
    <p:spTree>
      <p:nvGrpSpPr>
        <p:cNvPr id="1" name=""/>
        <p:cNvGrpSpPr/>
        <p:nvPr/>
      </p:nvGrpSpPr>
      <p:grpSpPr>
        <a:xfrm>
          <a:off x="0" y="0"/>
          <a:ext cx="0" cy="0"/>
          <a:chOff x="0" y="0"/>
          <a:chExt cx="0" cy="0"/>
        </a:xfrm>
      </p:grpSpPr>
      <p:sp>
        <p:nvSpPr>
          <p:cNvPr id="273" name="8. Приличия в финансовых вопросах"/>
          <p:cNvSpPr txBox="1"/>
          <p:nvPr>
            <p:ph type="title"/>
          </p:nvPr>
        </p:nvSpPr>
        <p:spPr>
          <a:prstGeom prst="rect">
            <a:avLst/>
          </a:prstGeom>
          <a:solidFill>
            <a:schemeClr val="accent1">
              <a:satOff val="12166"/>
              <a:lumOff val="-13042"/>
            </a:schemeClr>
          </a:solidFill>
        </p:spPr>
        <p:txBody>
          <a:bodyPr/>
          <a:lstStyle>
            <a:lvl1pPr algn="ctr">
              <a:defRPr sz="9000">
                <a:solidFill>
                  <a:srgbClr val="FFFFFF"/>
                </a:solidFill>
              </a:defRPr>
            </a:lvl1pPr>
          </a:lstStyle>
          <a:p>
            <a:pPr/>
            <a:r>
              <a:t>8. Приличия в финансовых вопросах</a:t>
            </a:r>
          </a:p>
        </p:txBody>
      </p:sp>
    </p:spTree>
  </p:cSld>
  <p:clrMapOvr>
    <a:masterClrMapping/>
  </p:clrMapOvr>
  <p:transition xmlns:p14="http://schemas.microsoft.com/office/powerpoint/2010/main" spd="med" advClick="1"/>
</p:sld>
</file>

<file path=ppt/slides/slide4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75" name="ui-55ed1cbb7f5b36.94535774.jpg" descr="ui-55ed1cbb7f5b36.94535774.jpg"/>
          <p:cNvPicPr>
            <a:picLocks noChangeAspect="1"/>
          </p:cNvPicPr>
          <p:nvPr>
            <p:ph type="pic" idx="13"/>
          </p:nvPr>
        </p:nvPicPr>
        <p:blipFill>
          <a:blip r:embed="rId2">
            <a:extLst/>
          </a:blip>
          <a:srcRect l="25000" t="0" r="25000" b="0"/>
          <a:stretch>
            <a:fillRect/>
          </a:stretch>
        </p:blipFill>
        <p:spPr>
          <a:prstGeom prst="rect">
            <a:avLst/>
          </a:prstGeom>
        </p:spPr>
      </p:pic>
      <p:sp>
        <p:nvSpPr>
          <p:cNvPr id="276" name="Приличие в финансовых вопросах"/>
          <p:cNvSpPr txBox="1"/>
          <p:nvPr>
            <p:ph type="title"/>
          </p:nvPr>
        </p:nvSpPr>
        <p:spPr>
          <a:prstGeom prst="rect">
            <a:avLst/>
          </a:prstGeom>
        </p:spPr>
        <p:txBody>
          <a:bodyPr/>
          <a:lstStyle/>
          <a:p>
            <a:pPr/>
            <a:r>
              <a:t>Приличие в финансовых вопросах</a:t>
            </a:r>
          </a:p>
        </p:txBody>
      </p:sp>
      <p:sp>
        <p:nvSpPr>
          <p:cNvPr id="277" name="А если прилично будет и мне отправиться, то они со мной пойдут… (1 Кор. 16:4)"/>
          <p:cNvSpPr txBox="1"/>
          <p:nvPr>
            <p:ph type="body" sz="quarter" idx="1"/>
          </p:nvPr>
        </p:nvSpPr>
        <p:spPr>
          <a:prstGeom prst="rect">
            <a:avLst/>
          </a:prstGeom>
        </p:spPr>
        <p:txBody>
          <a:bodyPr/>
          <a:lstStyle/>
          <a:p>
            <a:pPr/>
            <a:r>
              <a:t>А если прилично будет и мне отправиться, то они со мной пойдут… (1 Кор. 16:4)</a:t>
            </a:r>
          </a:p>
        </p:txBody>
      </p:sp>
    </p:spTree>
  </p:cSld>
  <p:clrMapOvr>
    <a:masterClrMapping/>
  </p:clrMapOvr>
  <p:transition xmlns:p14="http://schemas.microsoft.com/office/powerpoint/2010/main" spd="med" advClick="1"/>
</p:sld>
</file>

<file path=ppt/slides/slide43.xml><?xml version="1.0" encoding="utf-8"?>
<p:sld xmlns:a="http://schemas.openxmlformats.org/drawingml/2006/main" xmlns:r="http://schemas.openxmlformats.org/officeDocument/2006/relationships" xmlns:p="http://schemas.openxmlformats.org/presentationml/2006/main" showMasterSp="1" showMasterPhAnim="1">
  <p:cSld>
    <p:bg>
      <p:bgPr>
        <a:gradFill flip="none" rotWithShape="1">
          <a:gsLst>
            <a:gs pos="0">
              <a:schemeClr val="accent1">
                <a:satOff val="12166"/>
                <a:lumOff val="-13042"/>
              </a:schemeClr>
            </a:gs>
            <a:gs pos="100000">
              <a:schemeClr val="accent1">
                <a:hueOff val="-611179"/>
                <a:satOff val="24879"/>
                <a:lumOff val="-29447"/>
              </a:schemeClr>
            </a:gs>
          </a:gsLst>
          <a:lin ang="5400000" scaled="0"/>
        </a:gradFill>
      </p:bgPr>
    </p:bg>
    <p:spTree>
      <p:nvGrpSpPr>
        <p:cNvPr id="1" name=""/>
        <p:cNvGrpSpPr/>
        <p:nvPr/>
      </p:nvGrpSpPr>
      <p:grpSpPr>
        <a:xfrm>
          <a:off x="0" y="0"/>
          <a:ext cx="0" cy="0"/>
          <a:chOff x="0" y="0"/>
          <a:chExt cx="0" cy="0"/>
        </a:xfrm>
      </p:grpSpPr>
      <p:sp>
        <p:nvSpPr>
          <p:cNvPr id="279" name="9. Приличия в нравственных вопросах"/>
          <p:cNvSpPr txBox="1"/>
          <p:nvPr>
            <p:ph type="title"/>
          </p:nvPr>
        </p:nvSpPr>
        <p:spPr>
          <a:prstGeom prst="rect">
            <a:avLst/>
          </a:prstGeom>
          <a:solidFill>
            <a:schemeClr val="accent1">
              <a:satOff val="12166"/>
              <a:lumOff val="-13042"/>
            </a:schemeClr>
          </a:solidFill>
        </p:spPr>
        <p:txBody>
          <a:bodyPr/>
          <a:lstStyle>
            <a:lvl1pPr algn="ctr" defTabSz="549148">
              <a:defRPr sz="8460">
                <a:solidFill>
                  <a:srgbClr val="FFFFFF"/>
                </a:solidFill>
              </a:defRPr>
            </a:lvl1pPr>
          </a:lstStyle>
          <a:p>
            <a:pPr/>
            <a:r>
              <a:t>9. Приличия в нравственных вопросах</a:t>
            </a:r>
          </a:p>
        </p:txBody>
      </p:sp>
    </p:spTree>
  </p:cSld>
  <p:clrMapOvr>
    <a:masterClrMapping/>
  </p:clrMapOvr>
  <p:transition xmlns:p14="http://schemas.microsoft.com/office/powerpoint/2010/main" spd="med" advClick="1"/>
</p:sld>
</file>

<file path=ppt/slides/slide4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81" name="t1@ec3cd3d8-6c7d-46d0-8479-5e7dd2e14db1.jpg" descr="t1@ec3cd3d8-6c7d-46d0-8479-5e7dd2e14db1.jpg"/>
          <p:cNvPicPr>
            <a:picLocks noChangeAspect="1"/>
          </p:cNvPicPr>
          <p:nvPr>
            <p:ph type="pic" idx="13"/>
          </p:nvPr>
        </p:nvPicPr>
        <p:blipFill>
          <a:blip r:embed="rId2">
            <a:extLst/>
          </a:blip>
          <a:srcRect l="16666" t="0" r="16666" b="0"/>
          <a:stretch>
            <a:fillRect/>
          </a:stretch>
        </p:blipFill>
        <p:spPr>
          <a:prstGeom prst="rect">
            <a:avLst/>
          </a:prstGeom>
        </p:spPr>
      </p:pic>
      <p:sp>
        <p:nvSpPr>
          <p:cNvPr id="282" name="Приличия в нравственных вопросах"/>
          <p:cNvSpPr txBox="1"/>
          <p:nvPr>
            <p:ph type="title"/>
          </p:nvPr>
        </p:nvSpPr>
        <p:spPr>
          <a:prstGeom prst="rect">
            <a:avLst/>
          </a:prstGeom>
        </p:spPr>
        <p:txBody>
          <a:bodyPr/>
          <a:lstStyle>
            <a:lvl1pPr defTabSz="496570">
              <a:defRPr sz="3570"/>
            </a:lvl1pPr>
          </a:lstStyle>
          <a:p>
            <a:pPr/>
            <a:r>
              <a:t>Приличия в нравственных вопросах</a:t>
            </a:r>
          </a:p>
        </p:txBody>
      </p:sp>
      <p:sp>
        <p:nvSpPr>
          <p:cNvPr id="283" name="А блуд и всякая нечистота и любостяжание не должны даже именоваться у вас, как прилично святым (Еф. 5:3)"/>
          <p:cNvSpPr txBox="1"/>
          <p:nvPr>
            <p:ph type="body" sz="half" idx="1"/>
          </p:nvPr>
        </p:nvSpPr>
        <p:spPr>
          <a:xfrm>
            <a:off x="632228" y="2228850"/>
            <a:ext cx="4598432" cy="6667500"/>
          </a:xfrm>
          <a:prstGeom prst="rect">
            <a:avLst/>
          </a:prstGeom>
        </p:spPr>
        <p:txBody>
          <a:bodyPr anchor="ctr"/>
          <a:lstStyle>
            <a:lvl1pPr algn="just">
              <a:defRPr sz="3000">
                <a:solidFill>
                  <a:srgbClr val="000000"/>
                </a:solidFill>
              </a:defRPr>
            </a:lvl1pPr>
          </a:lstStyle>
          <a:p>
            <a:pPr/>
            <a:r>
              <a:t>А блуд и всякая нечистота и любостяжание не должны даже именоваться у вас, как прилично святым (Еф. 5:3)</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2" name="Фундамент этичности"/>
          <p:cNvSpPr txBox="1"/>
          <p:nvPr>
            <p:ph type="title"/>
          </p:nvPr>
        </p:nvSpPr>
        <p:spPr>
          <a:prstGeom prst="rect">
            <a:avLst/>
          </a:prstGeom>
        </p:spPr>
        <p:txBody>
          <a:bodyPr/>
          <a:lstStyle/>
          <a:p>
            <a:pPr/>
          </a:p>
          <a:p>
            <a:pPr/>
            <a:r>
              <a:t>Фундамент этичности</a:t>
            </a:r>
          </a:p>
        </p:txBody>
      </p:sp>
      <p:sp>
        <p:nvSpPr>
          <p:cNvPr id="143" name="…почитайте один другого высшим себя (Фил. 2:3)…"/>
          <p:cNvSpPr txBox="1"/>
          <p:nvPr>
            <p:ph type="body" idx="1"/>
          </p:nvPr>
        </p:nvSpPr>
        <p:spPr>
          <a:prstGeom prst="rect">
            <a:avLst/>
          </a:prstGeom>
        </p:spPr>
        <p:txBody>
          <a:bodyPr anchor="ctr"/>
          <a:lstStyle/>
          <a:p>
            <a:pPr/>
            <a:r>
              <a:t>…почитайте один другого высшим себя (Фил. 2:3)</a:t>
            </a:r>
          </a:p>
          <a:p>
            <a:pPr/>
            <a:r>
              <a:t>…не думайте [о себе] более, нежели должно думать; но думайте скромно…(Рим. 12:3)</a:t>
            </a:r>
          </a:p>
          <a:p>
            <a:pPr/>
            <a:r>
              <a:t>Мы никого не обидели, никому не повредили… (2 Кор. 7:2)</a:t>
            </a:r>
          </a:p>
          <a:p>
            <a:pPr/>
            <a:r>
              <a:t>Итак, я, узник в Господе, умоляю вас поступать достойно звания, в которое вы призваны… (Еф. 4:1)</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45" name="граница.jpg" descr="граница.jpg"/>
          <p:cNvPicPr>
            <a:picLocks noChangeAspect="1"/>
          </p:cNvPicPr>
          <p:nvPr>
            <p:ph type="pic" idx="13"/>
          </p:nvPr>
        </p:nvPicPr>
        <p:blipFill>
          <a:blip r:embed="rId2">
            <a:extLst/>
          </a:blip>
          <a:srcRect l="40714" t="0" r="14920" b="0"/>
          <a:stretch>
            <a:fillRect/>
          </a:stretch>
        </p:blipFill>
        <p:spPr>
          <a:xfrm>
            <a:off x="6502399" y="0"/>
            <a:ext cx="6502401" cy="9753600"/>
          </a:xfrm>
          <a:prstGeom prst="rect">
            <a:avLst/>
          </a:prstGeom>
        </p:spPr>
      </p:pic>
      <p:sp>
        <p:nvSpPr>
          <p:cNvPr id="146" name="Границы христианской этики"/>
          <p:cNvSpPr txBox="1"/>
          <p:nvPr>
            <p:ph type="title"/>
          </p:nvPr>
        </p:nvSpPr>
        <p:spPr>
          <a:prstGeom prst="rect">
            <a:avLst/>
          </a:prstGeom>
        </p:spPr>
        <p:txBody>
          <a:bodyPr/>
          <a:lstStyle/>
          <a:p>
            <a:pPr/>
            <a:r>
              <a:t>Границы христианской этики</a:t>
            </a:r>
          </a:p>
        </p:txBody>
      </p:sp>
      <p:sp>
        <p:nvSpPr>
          <p:cNvPr id="147" name="Чем отличается христианская этика от светской моды?…"/>
          <p:cNvSpPr txBox="1"/>
          <p:nvPr>
            <p:ph type="body" sz="half" idx="1"/>
          </p:nvPr>
        </p:nvSpPr>
        <p:spPr>
          <a:prstGeom prst="rect">
            <a:avLst/>
          </a:prstGeom>
        </p:spPr>
        <p:txBody>
          <a:bodyPr/>
          <a:lstStyle/>
          <a:p>
            <a:pPr/>
            <a:r>
              <a:t>Чем отличается христианская этика от светской моды?</a:t>
            </a:r>
          </a:p>
          <a:p>
            <a:pPr/>
            <a:r>
              <a:t>Кто устанавливает нормы поведения?</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151" name="Снимок экрана 2016-01-11 в 20.08.07.png"/>
          <p:cNvGrpSpPr/>
          <p:nvPr/>
        </p:nvGrpSpPr>
        <p:grpSpPr>
          <a:xfrm>
            <a:off x="8750391" y="112149"/>
            <a:ext cx="3861739" cy="4985627"/>
            <a:chOff x="0" y="0"/>
            <a:chExt cx="3861738" cy="4985625"/>
          </a:xfrm>
        </p:grpSpPr>
        <p:pic>
          <p:nvPicPr>
            <p:cNvPr id="150" name="Снимок экрана 2016-01-11 в 20.08.07.png" descr="Снимок экрана 2016-01-11 в 20.08.07.png"/>
            <p:cNvPicPr>
              <a:picLocks noChangeAspect="1"/>
            </p:cNvPicPr>
            <p:nvPr/>
          </p:nvPicPr>
          <p:blipFill>
            <a:blip r:embed="rId2">
              <a:extLst/>
            </a:blip>
            <a:stretch>
              <a:fillRect/>
            </a:stretch>
          </p:blipFill>
          <p:spPr>
            <a:xfrm>
              <a:off x="165100" y="114300"/>
              <a:ext cx="3531539" cy="4553826"/>
            </a:xfrm>
            <a:prstGeom prst="rect">
              <a:avLst/>
            </a:prstGeom>
            <a:ln>
              <a:noFill/>
            </a:ln>
            <a:effectLst/>
          </p:spPr>
        </p:pic>
        <p:pic>
          <p:nvPicPr>
            <p:cNvPr id="149" name="Снимок экрана 2016-01-11 в 20.08.07.png" descr="Снимок экрана 2016-01-11 в 20.08.07.png"/>
            <p:cNvPicPr>
              <a:picLocks noChangeAspect="0"/>
            </p:cNvPicPr>
            <p:nvPr/>
          </p:nvPicPr>
          <p:blipFill>
            <a:blip r:embed="rId3">
              <a:extLst/>
            </a:blip>
            <a:stretch>
              <a:fillRect/>
            </a:stretch>
          </p:blipFill>
          <p:spPr>
            <a:xfrm>
              <a:off x="0" y="0"/>
              <a:ext cx="3861739" cy="4985626"/>
            </a:xfrm>
            <a:prstGeom prst="rect">
              <a:avLst/>
            </a:prstGeom>
            <a:effectLst/>
          </p:spPr>
        </p:pic>
      </p:grpSp>
      <p:grpSp>
        <p:nvGrpSpPr>
          <p:cNvPr id="154" name="Снимок экрана 2016-01-11 в 20.06.39.png"/>
          <p:cNvGrpSpPr/>
          <p:nvPr/>
        </p:nvGrpSpPr>
        <p:grpSpPr>
          <a:xfrm>
            <a:off x="230832" y="4719031"/>
            <a:ext cx="7196821" cy="4923140"/>
            <a:chOff x="0" y="0"/>
            <a:chExt cx="7196819" cy="4923139"/>
          </a:xfrm>
        </p:grpSpPr>
        <p:pic>
          <p:nvPicPr>
            <p:cNvPr id="153" name="Снимок экрана 2016-01-11 в 20.06.39.png" descr="Снимок экрана 2016-01-11 в 20.06.39.png"/>
            <p:cNvPicPr>
              <a:picLocks noChangeAspect="1"/>
            </p:cNvPicPr>
            <p:nvPr/>
          </p:nvPicPr>
          <p:blipFill>
            <a:blip r:embed="rId4">
              <a:extLst/>
            </a:blip>
            <a:stretch>
              <a:fillRect/>
            </a:stretch>
          </p:blipFill>
          <p:spPr>
            <a:xfrm>
              <a:off x="203200" y="203200"/>
              <a:ext cx="6790420" cy="4516740"/>
            </a:xfrm>
            <a:prstGeom prst="rect">
              <a:avLst/>
            </a:prstGeom>
            <a:ln>
              <a:noFill/>
            </a:ln>
            <a:effectLst/>
          </p:spPr>
        </p:pic>
        <p:pic>
          <p:nvPicPr>
            <p:cNvPr id="152" name="Снимок экрана 2016-01-11 в 20.06.39.png" descr="Снимок экрана 2016-01-11 в 20.06.39.png"/>
            <p:cNvPicPr>
              <a:picLocks noChangeAspect="0"/>
            </p:cNvPicPr>
            <p:nvPr/>
          </p:nvPicPr>
          <p:blipFill>
            <a:blip r:embed="rId5">
              <a:extLst/>
            </a:blip>
            <a:stretch>
              <a:fillRect/>
            </a:stretch>
          </p:blipFill>
          <p:spPr>
            <a:xfrm>
              <a:off x="0" y="0"/>
              <a:ext cx="7196820" cy="4923140"/>
            </a:xfrm>
            <a:prstGeom prst="rect">
              <a:avLst/>
            </a:prstGeom>
            <a:effectLst/>
          </p:spPr>
        </p:pic>
      </p:grpSp>
      <p:grpSp>
        <p:nvGrpSpPr>
          <p:cNvPr id="157" name="femei-burqa-plimbare-20101001101408.jpg"/>
          <p:cNvGrpSpPr/>
          <p:nvPr/>
        </p:nvGrpSpPr>
        <p:grpSpPr>
          <a:xfrm>
            <a:off x="8811559" y="5070957"/>
            <a:ext cx="3739403" cy="4842456"/>
            <a:chOff x="0" y="0"/>
            <a:chExt cx="3739401" cy="4842455"/>
          </a:xfrm>
        </p:grpSpPr>
        <p:pic>
          <p:nvPicPr>
            <p:cNvPr id="156" name="femei-burqa-plimbare-20101001101408.jpg" descr="femei-burqa-plimbare-20101001101408.jpg"/>
            <p:cNvPicPr>
              <a:picLocks noChangeAspect="1"/>
            </p:cNvPicPr>
            <p:nvPr/>
          </p:nvPicPr>
          <p:blipFill>
            <a:blip r:embed="rId6">
              <a:extLst/>
            </a:blip>
            <a:stretch>
              <a:fillRect/>
            </a:stretch>
          </p:blipFill>
          <p:spPr>
            <a:xfrm>
              <a:off x="165100" y="114300"/>
              <a:ext cx="3409202" cy="4410656"/>
            </a:xfrm>
            <a:prstGeom prst="rect">
              <a:avLst/>
            </a:prstGeom>
            <a:ln>
              <a:noFill/>
            </a:ln>
            <a:effectLst/>
          </p:spPr>
        </p:pic>
        <p:pic>
          <p:nvPicPr>
            <p:cNvPr id="155" name="femei-burqa-plimbare-20101001101408.jpg" descr="femei-burqa-plimbare-20101001101408.jpg"/>
            <p:cNvPicPr>
              <a:picLocks noChangeAspect="0"/>
            </p:cNvPicPr>
            <p:nvPr/>
          </p:nvPicPr>
          <p:blipFill>
            <a:blip r:embed="rId7">
              <a:extLst/>
            </a:blip>
            <a:stretch>
              <a:fillRect/>
            </a:stretch>
          </p:blipFill>
          <p:spPr>
            <a:xfrm>
              <a:off x="0" y="0"/>
              <a:ext cx="3739402" cy="4842456"/>
            </a:xfrm>
            <a:prstGeom prst="rect">
              <a:avLst/>
            </a:prstGeom>
            <a:effectLst/>
          </p:spPr>
        </p:pic>
      </p:grpSp>
      <p:sp>
        <p:nvSpPr>
          <p:cNvPr id="158" name="Нормы поведения человека зависят:…"/>
          <p:cNvSpPr/>
          <p:nvPr/>
        </p:nvSpPr>
        <p:spPr>
          <a:xfrm>
            <a:off x="217344" y="310088"/>
            <a:ext cx="7223796" cy="4012639"/>
          </a:xfrm>
          <a:prstGeom prst="rect">
            <a:avLst/>
          </a:prstGeom>
          <a:solidFill>
            <a:srgbClr val="B15E29"/>
          </a:solidFill>
          <a:ln w="12700">
            <a:solidFill>
              <a:srgbClr val="000000"/>
            </a:solidFill>
            <a:miter lim="400000"/>
          </a:ln>
          <a:effectLst>
            <a:outerShdw sx="100000" sy="100000" kx="0" ky="0" algn="b" rotWithShape="0" blurRad="50800" dist="25400" dir="5400000">
              <a:srgbClr val="000000">
                <a:alpha val="40000"/>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p>
            <a:pPr>
              <a:defRPr b="1">
                <a:solidFill>
                  <a:srgbClr val="FFFFFF"/>
                </a:solidFill>
                <a:latin typeface="Helvetica Neue"/>
                <a:ea typeface="Helvetica Neue"/>
                <a:cs typeface="Helvetica Neue"/>
                <a:sym typeface="Helvetica Neue"/>
              </a:defRPr>
            </a:pPr>
            <a:r>
              <a:t>Нормы поведения человека зависят:</a:t>
            </a:r>
          </a:p>
          <a:p>
            <a:pPr>
              <a:defRPr>
                <a:solidFill>
                  <a:srgbClr val="FFFFFF"/>
                </a:solidFill>
              </a:defRPr>
            </a:pPr>
          </a:p>
          <a:p>
            <a:pPr>
              <a:defRPr>
                <a:solidFill>
                  <a:srgbClr val="FFFFFF"/>
                </a:solidFill>
              </a:defRPr>
            </a:pPr>
            <a:r>
              <a:t>1. от норм, принятых в его обществе</a:t>
            </a:r>
          </a:p>
          <a:p>
            <a:pPr>
              <a:defRPr>
                <a:solidFill>
                  <a:srgbClr val="FFFFFF"/>
                </a:solidFill>
              </a:defRPr>
            </a:pPr>
            <a:r>
              <a:t>2. от связей человека и этого общества</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0" name="Сферы приличия,…"/>
          <p:cNvSpPr txBox="1"/>
          <p:nvPr>
            <p:ph type="title"/>
          </p:nvPr>
        </p:nvSpPr>
        <p:spPr>
          <a:prstGeom prst="rect">
            <a:avLst/>
          </a:prstGeom>
        </p:spPr>
        <p:txBody>
          <a:bodyPr/>
          <a:lstStyle/>
          <a:p>
            <a:pPr defTabSz="531622">
              <a:defRPr sz="3822"/>
            </a:pPr>
            <a:r>
              <a:t>Сферы приличия, </a:t>
            </a:r>
          </a:p>
          <a:p>
            <a:pPr defTabSz="531622">
              <a:defRPr sz="3822"/>
            </a:pPr>
            <a:r>
              <a:t>на которые обращает внимание Священное Писание</a:t>
            </a:r>
          </a:p>
        </p:txBody>
      </p:sp>
      <p:sp>
        <p:nvSpPr>
          <p:cNvPr id="161" name="Чтобы вы поступали благоприлично (1 Фес. 4:12)…"/>
          <p:cNvSpPr txBox="1"/>
          <p:nvPr>
            <p:ph type="body" idx="1"/>
          </p:nvPr>
        </p:nvSpPr>
        <p:spPr>
          <a:prstGeom prst="rect">
            <a:avLst/>
          </a:prstGeom>
        </p:spPr>
        <p:txBody>
          <a:bodyPr/>
          <a:lstStyle/>
          <a:p>
            <a:pPr algn="r" defTabSz="362204">
              <a:spcBef>
                <a:spcPts val="2600"/>
              </a:spcBef>
              <a:buFontTx/>
              <a:defRPr i="1" sz="2232">
                <a:solidFill>
                  <a:schemeClr val="accent1">
                    <a:hueOff val="-611180"/>
                    <a:satOff val="24879"/>
                    <a:lumOff val="-26847"/>
                  </a:schemeClr>
                </a:solidFill>
                <a:latin typeface="Helvetica Neue"/>
                <a:ea typeface="Helvetica Neue"/>
                <a:cs typeface="Helvetica Neue"/>
                <a:sym typeface="Helvetica Neue"/>
              </a:defRPr>
            </a:pPr>
            <a:r>
              <a:t>Чтобы вы поступали благоприлично (1 Фес. 4:12)</a:t>
            </a:r>
          </a:p>
          <a:p>
            <a:pPr defTabSz="362204">
              <a:spcBef>
                <a:spcPts val="2600"/>
              </a:spcBef>
              <a:buSzPct val="100000"/>
              <a:buFontTx/>
              <a:buAutoNum type="arabicPeriod" startAt="1"/>
              <a:defRPr sz="2232"/>
            </a:pPr>
            <a:r>
              <a:t>Приличие в речи</a:t>
            </a:r>
          </a:p>
          <a:p>
            <a:pPr defTabSz="362204">
              <a:spcBef>
                <a:spcPts val="2600"/>
              </a:spcBef>
              <a:buSzPct val="100000"/>
              <a:buFontTx/>
              <a:buAutoNum type="arabicPeriod" startAt="1"/>
              <a:defRPr sz="2232"/>
            </a:pPr>
            <a:r>
              <a:t>Приличие в одежде и внешнем виде</a:t>
            </a:r>
          </a:p>
          <a:p>
            <a:pPr defTabSz="362204">
              <a:spcBef>
                <a:spcPts val="2600"/>
              </a:spcBef>
              <a:buSzPct val="100000"/>
              <a:buFontTx/>
              <a:buAutoNum type="arabicPeriod" startAt="1"/>
              <a:defRPr sz="2232"/>
            </a:pPr>
            <a:r>
              <a:t>Приличие в богопочитании и богопоклонении</a:t>
            </a:r>
          </a:p>
          <a:p>
            <a:pPr defTabSz="362204">
              <a:spcBef>
                <a:spcPts val="2600"/>
              </a:spcBef>
              <a:buSzPct val="100000"/>
              <a:buFontTx/>
              <a:buAutoNum type="arabicPeriod" startAt="1"/>
              <a:defRPr sz="2232"/>
            </a:pPr>
            <a:r>
              <a:t>Приличия в отношениях в семье</a:t>
            </a:r>
          </a:p>
          <a:p>
            <a:pPr defTabSz="362204">
              <a:spcBef>
                <a:spcPts val="2600"/>
              </a:spcBef>
              <a:buSzPct val="100000"/>
              <a:buFontTx/>
              <a:buAutoNum type="arabicPeriod" startAt="1"/>
              <a:defRPr sz="2232"/>
            </a:pPr>
            <a:r>
              <a:t>Приличия в отношениях к инвалидам и больным</a:t>
            </a:r>
          </a:p>
          <a:p>
            <a:pPr defTabSz="362204">
              <a:spcBef>
                <a:spcPts val="2600"/>
              </a:spcBef>
              <a:buSzPct val="100000"/>
              <a:buFontTx/>
              <a:buAutoNum type="arabicPeriod" startAt="1"/>
              <a:defRPr sz="2232"/>
            </a:pPr>
            <a:r>
              <a:t>Приличия в отношения с разными людьми</a:t>
            </a:r>
          </a:p>
          <a:p>
            <a:pPr defTabSz="362204">
              <a:spcBef>
                <a:spcPts val="2600"/>
              </a:spcBef>
              <a:buSzPct val="100000"/>
              <a:buFontTx/>
              <a:buAutoNum type="arabicPeriod" startAt="1"/>
              <a:defRPr sz="2232"/>
            </a:pPr>
            <a:r>
              <a:t>Приличие при оказании помощи</a:t>
            </a:r>
          </a:p>
          <a:p>
            <a:pPr defTabSz="362204">
              <a:spcBef>
                <a:spcPts val="2600"/>
              </a:spcBef>
              <a:buSzPct val="100000"/>
              <a:buFontTx/>
              <a:buAutoNum type="arabicPeriod" startAt="1"/>
              <a:defRPr sz="2232"/>
            </a:pPr>
            <a:r>
              <a:t>Приличие в финансовых вопросах</a:t>
            </a:r>
          </a:p>
          <a:p>
            <a:pPr defTabSz="362204">
              <a:spcBef>
                <a:spcPts val="2600"/>
              </a:spcBef>
              <a:buSzPct val="100000"/>
              <a:buFontTx/>
              <a:buAutoNum type="arabicPeriod" startAt="1"/>
              <a:defRPr sz="2232"/>
            </a:pPr>
            <a:r>
              <a:t>Приличие в нравственных вопросах</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bg>
      <p:bgPr>
        <a:gradFill flip="none" rotWithShape="1">
          <a:gsLst>
            <a:gs pos="0">
              <a:schemeClr val="accent1">
                <a:satOff val="12166"/>
                <a:lumOff val="-13042"/>
              </a:schemeClr>
            </a:gs>
            <a:gs pos="100000">
              <a:schemeClr val="accent1">
                <a:hueOff val="-611179"/>
                <a:satOff val="24879"/>
                <a:lumOff val="-29447"/>
              </a:schemeClr>
            </a:gs>
          </a:gsLst>
          <a:lin ang="5400000" scaled="0"/>
        </a:gradFill>
      </p:bgPr>
    </p:bg>
    <p:spTree>
      <p:nvGrpSpPr>
        <p:cNvPr id="1" name=""/>
        <p:cNvGrpSpPr/>
        <p:nvPr/>
      </p:nvGrpSpPr>
      <p:grpSpPr>
        <a:xfrm>
          <a:off x="0" y="0"/>
          <a:ext cx="0" cy="0"/>
          <a:chOff x="0" y="0"/>
          <a:chExt cx="0" cy="0"/>
        </a:xfrm>
      </p:grpSpPr>
      <p:sp>
        <p:nvSpPr>
          <p:cNvPr id="163" name="1. Приличия в речи"/>
          <p:cNvSpPr txBox="1"/>
          <p:nvPr>
            <p:ph type="title"/>
          </p:nvPr>
        </p:nvSpPr>
        <p:spPr>
          <a:prstGeom prst="rect">
            <a:avLst/>
          </a:prstGeom>
          <a:solidFill>
            <a:schemeClr val="accent1">
              <a:satOff val="12166"/>
              <a:lumOff val="-13042"/>
            </a:schemeClr>
          </a:solidFill>
        </p:spPr>
        <p:txBody>
          <a:bodyPr/>
          <a:lstStyle>
            <a:lvl1pPr algn="ctr">
              <a:defRPr sz="9000">
                <a:solidFill>
                  <a:srgbClr val="FFFFFF"/>
                </a:solidFill>
              </a:defRPr>
            </a:lvl1pPr>
          </a:lstStyle>
          <a:p>
            <a:pPr/>
            <a:r>
              <a:t>1. Приличия в речи</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ModernPortfolio">
  <a:themeElements>
    <a:clrScheme name="ModernPortfolio">
      <a:dk1>
        <a:srgbClr val="000000"/>
      </a:dk1>
      <a:lt1>
        <a:srgbClr val="FFFFFF"/>
      </a:lt1>
      <a:dk2>
        <a:srgbClr val="5C5C5C"/>
      </a:dk2>
      <a:lt2>
        <a:srgbClr val="CBCBCB"/>
      </a:lt2>
      <a:accent1>
        <a:srgbClr val="557E8A"/>
      </a:accent1>
      <a:accent2>
        <a:srgbClr val="88885A"/>
      </a:accent2>
      <a:accent3>
        <a:srgbClr val="B29E85"/>
      </a:accent3>
      <a:accent4>
        <a:srgbClr val="BB7B52"/>
      </a:accent4>
      <a:accent5>
        <a:srgbClr val="CF7F66"/>
      </a:accent5>
      <a:accent6>
        <a:srgbClr val="62647B"/>
      </a:accent6>
      <a:hlink>
        <a:srgbClr val="0000FF"/>
      </a:hlink>
      <a:folHlink>
        <a:srgbClr val="FF00FF"/>
      </a:folHlink>
    </a:clrScheme>
    <a:fontScheme name="ModernPortfolio">
      <a:majorFont>
        <a:latin typeface="Helvetica Neue Light"/>
        <a:ea typeface="Helvetica Neue Light"/>
        <a:cs typeface="Helvetica Neue Light"/>
      </a:majorFont>
      <a:minorFont>
        <a:latin typeface="Helvetica Neue Light"/>
        <a:ea typeface="Helvetica Neue Light"/>
        <a:cs typeface="Helvetica Neue Light"/>
      </a:minorFont>
    </a:fontScheme>
    <a:fmtScheme name="ModernPortfol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atOff val="12166"/>
            <a:lumOff val="-13042"/>
          </a:schemeClr>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rgbClr val="ABABAB"/>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ModernPortfolio">
  <a:themeElements>
    <a:clrScheme name="ModernPortfolio">
      <a:dk1>
        <a:srgbClr val="000000"/>
      </a:dk1>
      <a:lt1>
        <a:srgbClr val="FFFFFF"/>
      </a:lt1>
      <a:dk2>
        <a:srgbClr val="5C5C5C"/>
      </a:dk2>
      <a:lt2>
        <a:srgbClr val="CBCBCB"/>
      </a:lt2>
      <a:accent1>
        <a:srgbClr val="557E8A"/>
      </a:accent1>
      <a:accent2>
        <a:srgbClr val="88885A"/>
      </a:accent2>
      <a:accent3>
        <a:srgbClr val="B29E85"/>
      </a:accent3>
      <a:accent4>
        <a:srgbClr val="BB7B52"/>
      </a:accent4>
      <a:accent5>
        <a:srgbClr val="CF7F66"/>
      </a:accent5>
      <a:accent6>
        <a:srgbClr val="62647B"/>
      </a:accent6>
      <a:hlink>
        <a:srgbClr val="0000FF"/>
      </a:hlink>
      <a:folHlink>
        <a:srgbClr val="FF00FF"/>
      </a:folHlink>
    </a:clrScheme>
    <a:fontScheme name="ModernPortfolio">
      <a:majorFont>
        <a:latin typeface="Helvetica Neue Light"/>
        <a:ea typeface="Helvetica Neue Light"/>
        <a:cs typeface="Helvetica Neue Light"/>
      </a:majorFont>
      <a:minorFont>
        <a:latin typeface="Helvetica Neue Light"/>
        <a:ea typeface="Helvetica Neue Light"/>
        <a:cs typeface="Helvetica Neue Light"/>
      </a:minorFont>
    </a:fontScheme>
    <a:fmtScheme name="ModernPortfol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atOff val="12166"/>
            <a:lumOff val="-13042"/>
          </a:schemeClr>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rgbClr val="ABABAB"/>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